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63" r:id="rId5"/>
    <p:sldId id="262" r:id="rId6"/>
    <p:sldId id="259" r:id="rId7"/>
    <p:sldId id="264" r:id="rId8"/>
    <p:sldId id="268" r:id="rId9"/>
    <p:sldId id="269" r:id="rId10"/>
    <p:sldId id="270" r:id="rId11"/>
    <p:sldId id="267" r:id="rId12"/>
    <p:sldId id="265" r:id="rId13"/>
    <p:sldId id="271" r:id="rId14"/>
    <p:sldId id="272" r:id="rId15"/>
    <p:sldId id="273" r:id="rId16"/>
    <p:sldId id="275" r:id="rId17"/>
    <p:sldId id="274" r:id="rId18"/>
    <p:sldId id="260" r:id="rId19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5">
          <p15:clr>
            <a:srgbClr val="A4A3A4"/>
          </p15:clr>
        </p15:guide>
        <p15:guide id="2" pos="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1BC"/>
    <a:srgbClr val="006FBA"/>
    <a:srgbClr val="0071B7"/>
    <a:srgbClr val="0B5CAE"/>
    <a:srgbClr val="0E73B9"/>
    <a:srgbClr val="005EAE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608" y="27"/>
      </p:cViewPr>
      <p:guideLst>
        <p:guide orient="horz" pos="4115"/>
        <p:guide pos="5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2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59C915-9BDE-488D-8863-C920A287CE19}" type="doc">
      <dgm:prSet loTypeId="urn:microsoft.com/office/officeart/2005/8/layout/bProcess3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F6D56303-2649-4CEB-9635-E8AFE66FBBE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57150">
          <a:solidFill>
            <a:schemeClr val="accent1">
              <a:lumMod val="60000"/>
              <a:lumOff val="40000"/>
            </a:schemeClr>
          </a:solidFill>
        </a:ln>
        <a:scene3d>
          <a:camera prst="orthographicFront"/>
          <a:lightRig rig="threePt" dir="t">
            <a:rot lat="0" lon="0" rev="7500000"/>
          </a:lightRig>
        </a:scene3d>
        <a:sp3d>
          <a:bevelT prst="relaxedInset"/>
        </a:sp3d>
      </dgm:spPr>
      <dgm:t>
        <a:bodyPr/>
        <a:lstStyle/>
        <a:p>
          <a:r>
            <a:rPr lang="en-IE" dirty="0"/>
            <a:t>Input Query</a:t>
          </a:r>
        </a:p>
      </dgm:t>
    </dgm:pt>
    <dgm:pt modelId="{3D12B50E-77CA-407B-8AB2-90876595FC0F}" type="parTrans" cxnId="{FCFEAAE6-7BFE-4158-907A-7C434392C5A7}">
      <dgm:prSet/>
      <dgm:spPr/>
      <dgm:t>
        <a:bodyPr/>
        <a:lstStyle/>
        <a:p>
          <a:endParaRPr lang="en-IE"/>
        </a:p>
      </dgm:t>
    </dgm:pt>
    <dgm:pt modelId="{1849C1BC-C474-4242-BA5E-6FD51DAB264D}" type="sibTrans" cxnId="{FCFEAAE6-7BFE-4158-907A-7C434392C5A7}">
      <dgm:prSet/>
      <dgm:spPr/>
      <dgm:t>
        <a:bodyPr/>
        <a:lstStyle/>
        <a:p>
          <a:endParaRPr lang="en-IE"/>
        </a:p>
      </dgm:t>
    </dgm:pt>
    <dgm:pt modelId="{2C96C2AF-2899-42C2-848D-94B98FDF2652}">
      <dgm:prSet phldrT="[Text]"/>
      <dgm:spPr/>
      <dgm:t>
        <a:bodyPr/>
        <a:lstStyle/>
        <a:p>
          <a:r>
            <a:rPr lang="en-IE" dirty="0"/>
            <a:t>Data Processing</a:t>
          </a:r>
        </a:p>
      </dgm:t>
    </dgm:pt>
    <dgm:pt modelId="{2F9BF3A5-B458-4433-B78A-3EEEA9156615}" type="parTrans" cxnId="{CE12E12D-CE96-4D14-B258-EAF4A976F6F0}">
      <dgm:prSet/>
      <dgm:spPr/>
      <dgm:t>
        <a:bodyPr/>
        <a:lstStyle/>
        <a:p>
          <a:endParaRPr lang="en-IE"/>
        </a:p>
      </dgm:t>
    </dgm:pt>
    <dgm:pt modelId="{A0FAA000-D745-43AB-B733-00EE4829C249}" type="sibTrans" cxnId="{CE12E12D-CE96-4D14-B258-EAF4A976F6F0}">
      <dgm:prSet/>
      <dgm:spPr/>
      <dgm:t>
        <a:bodyPr/>
        <a:lstStyle/>
        <a:p>
          <a:endParaRPr lang="en-IE"/>
        </a:p>
      </dgm:t>
    </dgm:pt>
    <dgm:pt modelId="{E81DE415-F95C-477E-ACAD-74CCF6857FE3}">
      <dgm:prSet phldrT="[Text]"/>
      <dgm:spPr/>
      <dgm:t>
        <a:bodyPr/>
        <a:lstStyle/>
        <a:p>
          <a:r>
            <a:rPr lang="en-IE" dirty="0"/>
            <a:t>Feature Extraction</a:t>
          </a:r>
        </a:p>
      </dgm:t>
    </dgm:pt>
    <dgm:pt modelId="{9193AE68-3A00-4D7E-9E50-C69AAB11A7FA}" type="parTrans" cxnId="{7035CFB9-AA5E-4C26-AF8C-C5FB2AAEAFAF}">
      <dgm:prSet/>
      <dgm:spPr/>
      <dgm:t>
        <a:bodyPr/>
        <a:lstStyle/>
        <a:p>
          <a:endParaRPr lang="en-IE"/>
        </a:p>
      </dgm:t>
    </dgm:pt>
    <dgm:pt modelId="{DB9021D0-A13C-4E40-9BEB-42F5A7D71DA8}" type="sibTrans" cxnId="{7035CFB9-AA5E-4C26-AF8C-C5FB2AAEAFAF}">
      <dgm:prSet/>
      <dgm:spPr/>
      <dgm:t>
        <a:bodyPr/>
        <a:lstStyle/>
        <a:p>
          <a:endParaRPr lang="en-IE"/>
        </a:p>
      </dgm:t>
    </dgm:pt>
    <dgm:pt modelId="{468A1516-4081-40F0-82D6-A04CCA807EA4}">
      <dgm:prSet phldrT="[Text]"/>
      <dgm:spPr/>
      <dgm:t>
        <a:bodyPr/>
        <a:lstStyle/>
        <a:p>
          <a:r>
            <a:rPr lang="en-IE" dirty="0"/>
            <a:t>Deep Learning Model</a:t>
          </a:r>
        </a:p>
      </dgm:t>
    </dgm:pt>
    <dgm:pt modelId="{333CC787-1D44-469D-813D-762039DC899E}" type="parTrans" cxnId="{CF81D4A1-59A5-48AD-9544-DB641D1E10C0}">
      <dgm:prSet/>
      <dgm:spPr/>
      <dgm:t>
        <a:bodyPr/>
        <a:lstStyle/>
        <a:p>
          <a:endParaRPr lang="en-IE"/>
        </a:p>
      </dgm:t>
    </dgm:pt>
    <dgm:pt modelId="{09EB66B3-8772-40D8-9281-431BF74ECC11}" type="sibTrans" cxnId="{CF81D4A1-59A5-48AD-9544-DB641D1E10C0}">
      <dgm:prSet/>
      <dgm:spPr/>
      <dgm:t>
        <a:bodyPr/>
        <a:lstStyle/>
        <a:p>
          <a:endParaRPr lang="en-IE"/>
        </a:p>
      </dgm:t>
    </dgm:pt>
    <dgm:pt modelId="{4DBD2359-CB10-47B4-8745-C6255103688D}">
      <dgm:prSet phldrT="[Text]"/>
      <dgm:spPr/>
      <dgm:t>
        <a:bodyPr/>
        <a:lstStyle/>
        <a:p>
          <a:r>
            <a:rPr lang="en-IE" dirty="0"/>
            <a:t>Response Generator</a:t>
          </a:r>
        </a:p>
      </dgm:t>
    </dgm:pt>
    <dgm:pt modelId="{4980EEA7-4294-4CD8-AB8F-724CE08352A5}" type="parTrans" cxnId="{DD100B34-BF29-4454-9688-A53C4C2EE05F}">
      <dgm:prSet/>
      <dgm:spPr/>
      <dgm:t>
        <a:bodyPr/>
        <a:lstStyle/>
        <a:p>
          <a:endParaRPr lang="en-IE"/>
        </a:p>
      </dgm:t>
    </dgm:pt>
    <dgm:pt modelId="{829C6E7F-7161-4DE9-8337-497505173BE5}" type="sibTrans" cxnId="{DD100B34-BF29-4454-9688-A53C4C2EE05F}">
      <dgm:prSet/>
      <dgm:spPr/>
      <dgm:t>
        <a:bodyPr/>
        <a:lstStyle/>
        <a:p>
          <a:endParaRPr lang="en-IE"/>
        </a:p>
      </dgm:t>
    </dgm:pt>
    <dgm:pt modelId="{683589B7-23B7-4700-B6EA-2C4DFDFF775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57150">
          <a:solidFill>
            <a:schemeClr val="accent1">
              <a:lumMod val="60000"/>
              <a:lumOff val="40000"/>
            </a:schemeClr>
          </a:solidFill>
        </a:ln>
        <a:scene3d>
          <a:camera prst="orthographicFront"/>
          <a:lightRig rig="threePt" dir="t">
            <a:rot lat="0" lon="0" rev="7500000"/>
          </a:lightRig>
        </a:scene3d>
        <a:sp3d>
          <a:bevelT prst="relaxedInset"/>
        </a:sp3d>
      </dgm:spPr>
      <dgm:t>
        <a:bodyPr/>
        <a:lstStyle/>
        <a:p>
          <a:r>
            <a:rPr lang="en-IE" dirty="0"/>
            <a:t>Output Response</a:t>
          </a:r>
        </a:p>
      </dgm:t>
    </dgm:pt>
    <dgm:pt modelId="{6F61D55E-62BF-460C-B4B4-B2FC66C1F669}" type="parTrans" cxnId="{89C9DD82-1440-4A05-9E0C-4C4E4BF3BE2F}">
      <dgm:prSet/>
      <dgm:spPr/>
      <dgm:t>
        <a:bodyPr/>
        <a:lstStyle/>
        <a:p>
          <a:endParaRPr lang="en-IE"/>
        </a:p>
      </dgm:t>
    </dgm:pt>
    <dgm:pt modelId="{8335894C-834C-489D-8E83-5235FD4424F4}" type="sibTrans" cxnId="{89C9DD82-1440-4A05-9E0C-4C4E4BF3BE2F}">
      <dgm:prSet/>
      <dgm:spPr/>
      <dgm:t>
        <a:bodyPr/>
        <a:lstStyle/>
        <a:p>
          <a:endParaRPr lang="en-IE"/>
        </a:p>
      </dgm:t>
    </dgm:pt>
    <dgm:pt modelId="{A86D02CA-BF33-4DC0-B9D5-10A201924FF9}" type="pres">
      <dgm:prSet presAssocID="{6059C915-9BDE-488D-8863-C920A287CE19}" presName="Name0" presStyleCnt="0">
        <dgm:presLayoutVars>
          <dgm:dir/>
          <dgm:resizeHandles val="exact"/>
        </dgm:presLayoutVars>
      </dgm:prSet>
      <dgm:spPr/>
    </dgm:pt>
    <dgm:pt modelId="{0D1AE661-8E52-4BE1-A4EA-3BF9195D7739}" type="pres">
      <dgm:prSet presAssocID="{F6D56303-2649-4CEB-9635-E8AFE66FBBE0}" presName="node" presStyleLbl="node1" presStyleIdx="0" presStyleCnt="6" custScaleX="68302" custScaleY="68302">
        <dgm:presLayoutVars>
          <dgm:bulletEnabled val="1"/>
        </dgm:presLayoutVars>
      </dgm:prSet>
      <dgm:spPr/>
    </dgm:pt>
    <dgm:pt modelId="{2042638C-921B-4AED-9EB8-379D2718C7EC}" type="pres">
      <dgm:prSet presAssocID="{1849C1BC-C474-4242-BA5E-6FD51DAB264D}" presName="sibTrans" presStyleLbl="sibTrans1D1" presStyleIdx="0" presStyleCnt="5"/>
      <dgm:spPr/>
    </dgm:pt>
    <dgm:pt modelId="{2A1C5210-0681-40FB-9250-E3E1EED6352B}" type="pres">
      <dgm:prSet presAssocID="{1849C1BC-C474-4242-BA5E-6FD51DAB264D}" presName="connectorText" presStyleLbl="sibTrans1D1" presStyleIdx="0" presStyleCnt="5"/>
      <dgm:spPr/>
    </dgm:pt>
    <dgm:pt modelId="{7C183C5B-39CC-45FA-9D08-AB83E2F9DD96}" type="pres">
      <dgm:prSet presAssocID="{2C96C2AF-2899-42C2-848D-94B98FDF2652}" presName="node" presStyleLbl="node1" presStyleIdx="1" presStyleCnt="6" custScaleX="68302" custScaleY="68302" custLinFactNeighborX="33381" custLinFactNeighborY="-90">
        <dgm:presLayoutVars>
          <dgm:bulletEnabled val="1"/>
        </dgm:presLayoutVars>
      </dgm:prSet>
      <dgm:spPr/>
    </dgm:pt>
    <dgm:pt modelId="{7C99B530-3E88-4599-8C9E-8976805BC155}" type="pres">
      <dgm:prSet presAssocID="{A0FAA000-D745-43AB-B733-00EE4829C249}" presName="sibTrans" presStyleLbl="sibTrans1D1" presStyleIdx="1" presStyleCnt="5"/>
      <dgm:spPr/>
    </dgm:pt>
    <dgm:pt modelId="{D568A1BA-7D3E-4BC0-BF76-F1A63C0293CA}" type="pres">
      <dgm:prSet presAssocID="{A0FAA000-D745-43AB-B733-00EE4829C249}" presName="connectorText" presStyleLbl="sibTrans1D1" presStyleIdx="1" presStyleCnt="5"/>
      <dgm:spPr/>
    </dgm:pt>
    <dgm:pt modelId="{1B38D333-BD38-4989-8B32-9AF3A3F53593}" type="pres">
      <dgm:prSet presAssocID="{E81DE415-F95C-477E-ACAD-74CCF6857FE3}" presName="node" presStyleLbl="node1" presStyleIdx="2" presStyleCnt="6" custScaleX="68302" custScaleY="68302" custLinFactNeighborX="1407" custLinFactNeighborY="8041">
        <dgm:presLayoutVars>
          <dgm:bulletEnabled val="1"/>
        </dgm:presLayoutVars>
      </dgm:prSet>
      <dgm:spPr/>
    </dgm:pt>
    <dgm:pt modelId="{F9076AFD-6E70-4D94-A736-F12743D842E0}" type="pres">
      <dgm:prSet presAssocID="{DB9021D0-A13C-4E40-9BEB-42F5A7D71DA8}" presName="sibTrans" presStyleLbl="sibTrans1D1" presStyleIdx="2" presStyleCnt="5"/>
      <dgm:spPr/>
    </dgm:pt>
    <dgm:pt modelId="{316B9752-31D5-4D5C-9643-212513F9DC3A}" type="pres">
      <dgm:prSet presAssocID="{DB9021D0-A13C-4E40-9BEB-42F5A7D71DA8}" presName="connectorText" presStyleLbl="sibTrans1D1" presStyleIdx="2" presStyleCnt="5"/>
      <dgm:spPr/>
    </dgm:pt>
    <dgm:pt modelId="{BF542181-22C9-459E-B57B-CE4728AAD64F}" type="pres">
      <dgm:prSet presAssocID="{468A1516-4081-40F0-82D6-A04CCA807EA4}" presName="node" presStyleLbl="node1" presStyleIdx="3" presStyleCnt="6" custScaleX="68302" custScaleY="68302" custLinFactNeighborX="51197" custLinFactNeighborY="8041">
        <dgm:presLayoutVars>
          <dgm:bulletEnabled val="1"/>
        </dgm:presLayoutVars>
      </dgm:prSet>
      <dgm:spPr/>
    </dgm:pt>
    <dgm:pt modelId="{244AC5A5-5CA7-4E9D-A9AB-8E2091805827}" type="pres">
      <dgm:prSet presAssocID="{09EB66B3-8772-40D8-9281-431BF74ECC11}" presName="sibTrans" presStyleLbl="sibTrans1D1" presStyleIdx="3" presStyleCnt="5"/>
      <dgm:spPr/>
    </dgm:pt>
    <dgm:pt modelId="{016E2724-0E7A-4C27-81B8-4E82CAE76508}" type="pres">
      <dgm:prSet presAssocID="{09EB66B3-8772-40D8-9281-431BF74ECC11}" presName="connectorText" presStyleLbl="sibTrans1D1" presStyleIdx="3" presStyleCnt="5"/>
      <dgm:spPr/>
    </dgm:pt>
    <dgm:pt modelId="{181A75AB-F990-48AE-9F7B-6A86BEAA2101}" type="pres">
      <dgm:prSet presAssocID="{4DBD2359-CB10-47B4-8745-C6255103688D}" presName="node" presStyleLbl="node1" presStyleIdx="4" presStyleCnt="6" custScaleX="68302" custScaleY="68302" custLinFactNeighborX="8359" custLinFactNeighborY="254">
        <dgm:presLayoutVars>
          <dgm:bulletEnabled val="1"/>
        </dgm:presLayoutVars>
      </dgm:prSet>
      <dgm:spPr/>
    </dgm:pt>
    <dgm:pt modelId="{A30E0EA8-36B9-404C-8DB4-2B6D1BBD144E}" type="pres">
      <dgm:prSet presAssocID="{829C6E7F-7161-4DE9-8337-497505173BE5}" presName="sibTrans" presStyleLbl="sibTrans1D1" presStyleIdx="4" presStyleCnt="5"/>
      <dgm:spPr/>
    </dgm:pt>
    <dgm:pt modelId="{D801DAA8-C266-4D20-9079-99495CF07FBF}" type="pres">
      <dgm:prSet presAssocID="{829C6E7F-7161-4DE9-8337-497505173BE5}" presName="connectorText" presStyleLbl="sibTrans1D1" presStyleIdx="4" presStyleCnt="5"/>
      <dgm:spPr/>
    </dgm:pt>
    <dgm:pt modelId="{EE2A49DB-1D16-48B0-8EF2-D4C176348A52}" type="pres">
      <dgm:prSet presAssocID="{683589B7-23B7-4700-B6EA-2C4DFDFF775C}" presName="node" presStyleLbl="node1" presStyleIdx="5" presStyleCnt="6" custScaleX="68302" custScaleY="68302" custLinFactNeighborX="7273" custLinFactNeighborY="254">
        <dgm:presLayoutVars>
          <dgm:bulletEnabled val="1"/>
        </dgm:presLayoutVars>
      </dgm:prSet>
      <dgm:spPr/>
    </dgm:pt>
  </dgm:ptLst>
  <dgm:cxnLst>
    <dgm:cxn modelId="{AC039102-D0B4-4539-B9C8-E2B5991F589F}" type="presOf" srcId="{09EB66B3-8772-40D8-9281-431BF74ECC11}" destId="{244AC5A5-5CA7-4E9D-A9AB-8E2091805827}" srcOrd="0" destOrd="0" presId="urn:microsoft.com/office/officeart/2005/8/layout/bProcess3"/>
    <dgm:cxn modelId="{D5F63004-0C82-460F-9A04-6C7095A52C66}" type="presOf" srcId="{4DBD2359-CB10-47B4-8745-C6255103688D}" destId="{181A75AB-F990-48AE-9F7B-6A86BEAA2101}" srcOrd="0" destOrd="0" presId="urn:microsoft.com/office/officeart/2005/8/layout/bProcess3"/>
    <dgm:cxn modelId="{59F7582D-859F-4745-A24B-F06A0FFABD45}" type="presOf" srcId="{09EB66B3-8772-40D8-9281-431BF74ECC11}" destId="{016E2724-0E7A-4C27-81B8-4E82CAE76508}" srcOrd="1" destOrd="0" presId="urn:microsoft.com/office/officeart/2005/8/layout/bProcess3"/>
    <dgm:cxn modelId="{CE12E12D-CE96-4D14-B258-EAF4A976F6F0}" srcId="{6059C915-9BDE-488D-8863-C920A287CE19}" destId="{2C96C2AF-2899-42C2-848D-94B98FDF2652}" srcOrd="1" destOrd="0" parTransId="{2F9BF3A5-B458-4433-B78A-3EEEA9156615}" sibTransId="{A0FAA000-D745-43AB-B733-00EE4829C249}"/>
    <dgm:cxn modelId="{DD100B34-BF29-4454-9688-A53C4C2EE05F}" srcId="{6059C915-9BDE-488D-8863-C920A287CE19}" destId="{4DBD2359-CB10-47B4-8745-C6255103688D}" srcOrd="4" destOrd="0" parTransId="{4980EEA7-4294-4CD8-AB8F-724CE08352A5}" sibTransId="{829C6E7F-7161-4DE9-8337-497505173BE5}"/>
    <dgm:cxn modelId="{F3DFCD37-A442-42BE-8B1F-4629174D1B6C}" type="presOf" srcId="{829C6E7F-7161-4DE9-8337-497505173BE5}" destId="{D801DAA8-C266-4D20-9079-99495CF07FBF}" srcOrd="1" destOrd="0" presId="urn:microsoft.com/office/officeart/2005/8/layout/bProcess3"/>
    <dgm:cxn modelId="{527D1544-884A-4EF6-AF7F-3D2E61287BE8}" type="presOf" srcId="{DB9021D0-A13C-4E40-9BEB-42F5A7D71DA8}" destId="{F9076AFD-6E70-4D94-A736-F12743D842E0}" srcOrd="0" destOrd="0" presId="urn:microsoft.com/office/officeart/2005/8/layout/bProcess3"/>
    <dgm:cxn modelId="{9AEE9A68-CD8A-4B6D-8E12-6C9AAFA889AE}" type="presOf" srcId="{A0FAA000-D745-43AB-B733-00EE4829C249}" destId="{D568A1BA-7D3E-4BC0-BF76-F1A63C0293CA}" srcOrd="1" destOrd="0" presId="urn:microsoft.com/office/officeart/2005/8/layout/bProcess3"/>
    <dgm:cxn modelId="{7828426E-1222-4CB7-A778-697BBE813D03}" type="presOf" srcId="{683589B7-23B7-4700-B6EA-2C4DFDFF775C}" destId="{EE2A49DB-1D16-48B0-8EF2-D4C176348A52}" srcOrd="0" destOrd="0" presId="urn:microsoft.com/office/officeart/2005/8/layout/bProcess3"/>
    <dgm:cxn modelId="{5AB81754-B332-4E02-B841-0D2E46EE65C4}" type="presOf" srcId="{6059C915-9BDE-488D-8863-C920A287CE19}" destId="{A86D02CA-BF33-4DC0-B9D5-10A201924FF9}" srcOrd="0" destOrd="0" presId="urn:microsoft.com/office/officeart/2005/8/layout/bProcess3"/>
    <dgm:cxn modelId="{89C9DD82-1440-4A05-9E0C-4C4E4BF3BE2F}" srcId="{6059C915-9BDE-488D-8863-C920A287CE19}" destId="{683589B7-23B7-4700-B6EA-2C4DFDFF775C}" srcOrd="5" destOrd="0" parTransId="{6F61D55E-62BF-460C-B4B4-B2FC66C1F669}" sibTransId="{8335894C-834C-489D-8E83-5235FD4424F4}"/>
    <dgm:cxn modelId="{FCF1A48A-9EC6-4E02-88CA-D6C68300CF63}" type="presOf" srcId="{1849C1BC-C474-4242-BA5E-6FD51DAB264D}" destId="{2A1C5210-0681-40FB-9250-E3E1EED6352B}" srcOrd="1" destOrd="0" presId="urn:microsoft.com/office/officeart/2005/8/layout/bProcess3"/>
    <dgm:cxn modelId="{BF2C888E-8A4D-4D39-83DF-D5B7B5EDCC5D}" type="presOf" srcId="{E81DE415-F95C-477E-ACAD-74CCF6857FE3}" destId="{1B38D333-BD38-4989-8B32-9AF3A3F53593}" srcOrd="0" destOrd="0" presId="urn:microsoft.com/office/officeart/2005/8/layout/bProcess3"/>
    <dgm:cxn modelId="{3DF5609B-8C45-488E-A6BC-EF038E449ACE}" type="presOf" srcId="{A0FAA000-D745-43AB-B733-00EE4829C249}" destId="{7C99B530-3E88-4599-8C9E-8976805BC155}" srcOrd="0" destOrd="0" presId="urn:microsoft.com/office/officeart/2005/8/layout/bProcess3"/>
    <dgm:cxn modelId="{CF81D4A1-59A5-48AD-9544-DB641D1E10C0}" srcId="{6059C915-9BDE-488D-8863-C920A287CE19}" destId="{468A1516-4081-40F0-82D6-A04CCA807EA4}" srcOrd="3" destOrd="0" parTransId="{333CC787-1D44-469D-813D-762039DC899E}" sibTransId="{09EB66B3-8772-40D8-9281-431BF74ECC11}"/>
    <dgm:cxn modelId="{96E2AEAE-4371-4617-BE99-429A0697E451}" type="presOf" srcId="{2C96C2AF-2899-42C2-848D-94B98FDF2652}" destId="{7C183C5B-39CC-45FA-9D08-AB83E2F9DD96}" srcOrd="0" destOrd="0" presId="urn:microsoft.com/office/officeart/2005/8/layout/bProcess3"/>
    <dgm:cxn modelId="{7035CFB9-AA5E-4C26-AF8C-C5FB2AAEAFAF}" srcId="{6059C915-9BDE-488D-8863-C920A287CE19}" destId="{E81DE415-F95C-477E-ACAD-74CCF6857FE3}" srcOrd="2" destOrd="0" parTransId="{9193AE68-3A00-4D7E-9E50-C69AAB11A7FA}" sibTransId="{DB9021D0-A13C-4E40-9BEB-42F5A7D71DA8}"/>
    <dgm:cxn modelId="{405D0EDD-DAC7-4DCD-B0B3-C532F2C71C75}" type="presOf" srcId="{468A1516-4081-40F0-82D6-A04CCA807EA4}" destId="{BF542181-22C9-459E-B57B-CE4728AAD64F}" srcOrd="0" destOrd="0" presId="urn:microsoft.com/office/officeart/2005/8/layout/bProcess3"/>
    <dgm:cxn modelId="{FCFEAAE6-7BFE-4158-907A-7C434392C5A7}" srcId="{6059C915-9BDE-488D-8863-C920A287CE19}" destId="{F6D56303-2649-4CEB-9635-E8AFE66FBBE0}" srcOrd="0" destOrd="0" parTransId="{3D12B50E-77CA-407B-8AB2-90876595FC0F}" sibTransId="{1849C1BC-C474-4242-BA5E-6FD51DAB264D}"/>
    <dgm:cxn modelId="{2D8DC5EF-7977-4922-ACE8-38CE33DCF5A8}" type="presOf" srcId="{1849C1BC-C474-4242-BA5E-6FD51DAB264D}" destId="{2042638C-921B-4AED-9EB8-379D2718C7EC}" srcOrd="0" destOrd="0" presId="urn:microsoft.com/office/officeart/2005/8/layout/bProcess3"/>
    <dgm:cxn modelId="{7D9FC6EF-75FF-46D8-BC0B-FBF1F6E4CCF4}" type="presOf" srcId="{DB9021D0-A13C-4E40-9BEB-42F5A7D71DA8}" destId="{316B9752-31D5-4D5C-9643-212513F9DC3A}" srcOrd="1" destOrd="0" presId="urn:microsoft.com/office/officeart/2005/8/layout/bProcess3"/>
    <dgm:cxn modelId="{4C54BCF1-C71F-41B4-8C80-2C5376F4A8F6}" type="presOf" srcId="{829C6E7F-7161-4DE9-8337-497505173BE5}" destId="{A30E0EA8-36B9-404C-8DB4-2B6D1BBD144E}" srcOrd="0" destOrd="0" presId="urn:microsoft.com/office/officeart/2005/8/layout/bProcess3"/>
    <dgm:cxn modelId="{6660E9FC-48B0-4B74-BCC3-F727BAA93C40}" type="presOf" srcId="{F6D56303-2649-4CEB-9635-E8AFE66FBBE0}" destId="{0D1AE661-8E52-4BE1-A4EA-3BF9195D7739}" srcOrd="0" destOrd="0" presId="urn:microsoft.com/office/officeart/2005/8/layout/bProcess3"/>
    <dgm:cxn modelId="{3369B403-1909-4EB9-BBA0-53BF7B0A7AEE}" type="presParOf" srcId="{A86D02CA-BF33-4DC0-B9D5-10A201924FF9}" destId="{0D1AE661-8E52-4BE1-A4EA-3BF9195D7739}" srcOrd="0" destOrd="0" presId="urn:microsoft.com/office/officeart/2005/8/layout/bProcess3"/>
    <dgm:cxn modelId="{D3A0ABBE-033B-4CF0-B930-EE3CF5F4C333}" type="presParOf" srcId="{A86D02CA-BF33-4DC0-B9D5-10A201924FF9}" destId="{2042638C-921B-4AED-9EB8-379D2718C7EC}" srcOrd="1" destOrd="0" presId="urn:microsoft.com/office/officeart/2005/8/layout/bProcess3"/>
    <dgm:cxn modelId="{7E9D7029-12F2-4522-8027-65ED5E0DC430}" type="presParOf" srcId="{2042638C-921B-4AED-9EB8-379D2718C7EC}" destId="{2A1C5210-0681-40FB-9250-E3E1EED6352B}" srcOrd="0" destOrd="0" presId="urn:microsoft.com/office/officeart/2005/8/layout/bProcess3"/>
    <dgm:cxn modelId="{FA049BD3-21AF-4847-9C29-605FD3BD61CA}" type="presParOf" srcId="{A86D02CA-BF33-4DC0-B9D5-10A201924FF9}" destId="{7C183C5B-39CC-45FA-9D08-AB83E2F9DD96}" srcOrd="2" destOrd="0" presId="urn:microsoft.com/office/officeart/2005/8/layout/bProcess3"/>
    <dgm:cxn modelId="{B1CDAB7D-6380-4BFD-89ED-4AEE6BC9E53C}" type="presParOf" srcId="{A86D02CA-BF33-4DC0-B9D5-10A201924FF9}" destId="{7C99B530-3E88-4599-8C9E-8976805BC155}" srcOrd="3" destOrd="0" presId="urn:microsoft.com/office/officeart/2005/8/layout/bProcess3"/>
    <dgm:cxn modelId="{9CC842D1-43E5-4ECF-A0E8-0DD3B1891155}" type="presParOf" srcId="{7C99B530-3E88-4599-8C9E-8976805BC155}" destId="{D568A1BA-7D3E-4BC0-BF76-F1A63C0293CA}" srcOrd="0" destOrd="0" presId="urn:microsoft.com/office/officeart/2005/8/layout/bProcess3"/>
    <dgm:cxn modelId="{677FA7D9-8513-4D93-BF0D-70C99ABCCC47}" type="presParOf" srcId="{A86D02CA-BF33-4DC0-B9D5-10A201924FF9}" destId="{1B38D333-BD38-4989-8B32-9AF3A3F53593}" srcOrd="4" destOrd="0" presId="urn:microsoft.com/office/officeart/2005/8/layout/bProcess3"/>
    <dgm:cxn modelId="{06D69C03-DA43-4924-83F1-171C8A362CD6}" type="presParOf" srcId="{A86D02CA-BF33-4DC0-B9D5-10A201924FF9}" destId="{F9076AFD-6E70-4D94-A736-F12743D842E0}" srcOrd="5" destOrd="0" presId="urn:microsoft.com/office/officeart/2005/8/layout/bProcess3"/>
    <dgm:cxn modelId="{1A31FFAF-84EB-4593-A453-BE27DDB36713}" type="presParOf" srcId="{F9076AFD-6E70-4D94-A736-F12743D842E0}" destId="{316B9752-31D5-4D5C-9643-212513F9DC3A}" srcOrd="0" destOrd="0" presId="urn:microsoft.com/office/officeart/2005/8/layout/bProcess3"/>
    <dgm:cxn modelId="{22FA622B-CA3E-44F2-B862-C921FB0DDF8B}" type="presParOf" srcId="{A86D02CA-BF33-4DC0-B9D5-10A201924FF9}" destId="{BF542181-22C9-459E-B57B-CE4728AAD64F}" srcOrd="6" destOrd="0" presId="urn:microsoft.com/office/officeart/2005/8/layout/bProcess3"/>
    <dgm:cxn modelId="{9205FA0E-EDB4-4F5E-8FED-361F8132827A}" type="presParOf" srcId="{A86D02CA-BF33-4DC0-B9D5-10A201924FF9}" destId="{244AC5A5-5CA7-4E9D-A9AB-8E2091805827}" srcOrd="7" destOrd="0" presId="urn:microsoft.com/office/officeart/2005/8/layout/bProcess3"/>
    <dgm:cxn modelId="{E20030B0-8EB1-4DC8-8998-060D7B60900E}" type="presParOf" srcId="{244AC5A5-5CA7-4E9D-A9AB-8E2091805827}" destId="{016E2724-0E7A-4C27-81B8-4E82CAE76508}" srcOrd="0" destOrd="0" presId="urn:microsoft.com/office/officeart/2005/8/layout/bProcess3"/>
    <dgm:cxn modelId="{471CD8F2-418A-4E8F-812B-B7FBB34E63F2}" type="presParOf" srcId="{A86D02CA-BF33-4DC0-B9D5-10A201924FF9}" destId="{181A75AB-F990-48AE-9F7B-6A86BEAA2101}" srcOrd="8" destOrd="0" presId="urn:microsoft.com/office/officeart/2005/8/layout/bProcess3"/>
    <dgm:cxn modelId="{713AEB45-ED5B-404D-846E-A4370C0BBBAD}" type="presParOf" srcId="{A86D02CA-BF33-4DC0-B9D5-10A201924FF9}" destId="{A30E0EA8-36B9-404C-8DB4-2B6D1BBD144E}" srcOrd="9" destOrd="0" presId="urn:microsoft.com/office/officeart/2005/8/layout/bProcess3"/>
    <dgm:cxn modelId="{72DBDF56-C98C-44CE-934F-D2D72D68DF43}" type="presParOf" srcId="{A30E0EA8-36B9-404C-8DB4-2B6D1BBD144E}" destId="{D801DAA8-C266-4D20-9079-99495CF07FBF}" srcOrd="0" destOrd="0" presId="urn:microsoft.com/office/officeart/2005/8/layout/bProcess3"/>
    <dgm:cxn modelId="{7C182205-AA7F-4147-865A-3C85702E66F9}" type="presParOf" srcId="{A86D02CA-BF33-4DC0-B9D5-10A201924FF9}" destId="{EE2A49DB-1D16-48B0-8EF2-D4C176348A52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2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 custLinFactNeighborY="-2734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2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3115198-C4DB-4462-A039-47264FCEC096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A46D15C0-8855-41C6-959F-39B76B622557}">
      <dgm:prSet phldrT="[Text]"/>
      <dgm:spPr/>
      <dgm:t>
        <a:bodyPr/>
        <a:lstStyle/>
        <a:p>
          <a:r>
            <a:rPr lang="en-IE" dirty="0"/>
            <a:t>Welcome Intent</a:t>
          </a:r>
        </a:p>
      </dgm:t>
    </dgm:pt>
    <dgm:pt modelId="{AF07AFAD-C17A-48E5-91D0-4693E53D391B}" type="parTrans" cxnId="{0D50FFB9-B29D-48C1-9B18-BA153B7F41DF}">
      <dgm:prSet/>
      <dgm:spPr/>
      <dgm:t>
        <a:bodyPr/>
        <a:lstStyle/>
        <a:p>
          <a:endParaRPr lang="en-IE"/>
        </a:p>
      </dgm:t>
    </dgm:pt>
    <dgm:pt modelId="{C2A91C00-1A66-4D39-A9BE-82E5620BFB59}" type="sibTrans" cxnId="{0D50FFB9-B29D-48C1-9B18-BA153B7F41DF}">
      <dgm:prSet/>
      <dgm:spPr/>
      <dgm:t>
        <a:bodyPr/>
        <a:lstStyle/>
        <a:p>
          <a:endParaRPr lang="en-IE"/>
        </a:p>
      </dgm:t>
    </dgm:pt>
    <dgm:pt modelId="{20855284-47E7-4A0F-AA57-442B84AC9A78}" type="asst">
      <dgm:prSet phldrT="[Text]"/>
      <dgm:spPr/>
      <dgm:t>
        <a:bodyPr/>
        <a:lstStyle/>
        <a:p>
          <a:r>
            <a:rPr lang="en-IE" dirty="0"/>
            <a:t>Prospective Students</a:t>
          </a:r>
        </a:p>
      </dgm:t>
    </dgm:pt>
    <dgm:pt modelId="{1B2B941F-55BF-4FB0-B28B-BE61F62BDC41}" type="parTrans" cxnId="{B5F03E54-450D-4681-8519-20635E0138BE}">
      <dgm:prSet/>
      <dgm:spPr/>
      <dgm:t>
        <a:bodyPr/>
        <a:lstStyle/>
        <a:p>
          <a:endParaRPr lang="en-IE"/>
        </a:p>
      </dgm:t>
    </dgm:pt>
    <dgm:pt modelId="{3B713FDE-D8C4-438C-BC9E-03BAA287D35E}" type="sibTrans" cxnId="{B5F03E54-450D-4681-8519-20635E0138BE}">
      <dgm:prSet/>
      <dgm:spPr/>
      <dgm:t>
        <a:bodyPr/>
        <a:lstStyle/>
        <a:p>
          <a:endParaRPr lang="en-IE"/>
        </a:p>
      </dgm:t>
    </dgm:pt>
    <dgm:pt modelId="{DF7EF37B-58F3-4E1D-960B-B38840015FD6}">
      <dgm:prSet phldrT="[Text]"/>
      <dgm:spPr/>
      <dgm:t>
        <a:bodyPr/>
        <a:lstStyle/>
        <a:p>
          <a:r>
            <a:rPr lang="en-GB" dirty="0"/>
            <a:t>Goodbye Intent</a:t>
          </a:r>
          <a:endParaRPr lang="en-IE" dirty="0"/>
        </a:p>
      </dgm:t>
    </dgm:pt>
    <dgm:pt modelId="{A3DF2402-0744-4D3E-A25B-1584546BC9E8}" type="parTrans" cxnId="{3ABE8B6A-464B-4276-8D50-B197091607A6}">
      <dgm:prSet/>
      <dgm:spPr/>
      <dgm:t>
        <a:bodyPr/>
        <a:lstStyle/>
        <a:p>
          <a:endParaRPr lang="en-IE"/>
        </a:p>
      </dgm:t>
    </dgm:pt>
    <dgm:pt modelId="{B2038EE3-2E3D-4A84-A02A-4EE6906BBB9A}" type="sibTrans" cxnId="{3ABE8B6A-464B-4276-8D50-B197091607A6}">
      <dgm:prSet/>
      <dgm:spPr/>
      <dgm:t>
        <a:bodyPr/>
        <a:lstStyle/>
        <a:p>
          <a:endParaRPr lang="en-IE"/>
        </a:p>
      </dgm:t>
    </dgm:pt>
    <dgm:pt modelId="{41001CE9-FF6B-452C-8A2B-2DD321BE26EA}" type="asst">
      <dgm:prSet phldrT="[Text]"/>
      <dgm:spPr/>
      <dgm:t>
        <a:bodyPr/>
        <a:lstStyle/>
        <a:p>
          <a:r>
            <a:rPr lang="en-IE" dirty="0"/>
            <a:t>Current Students</a:t>
          </a:r>
        </a:p>
      </dgm:t>
    </dgm:pt>
    <dgm:pt modelId="{E37E481C-C055-46B5-B65F-C17AD4F6AB5F}" type="parTrans" cxnId="{34E542E8-7441-47A0-9E83-4915445BF53F}">
      <dgm:prSet/>
      <dgm:spPr/>
      <dgm:t>
        <a:bodyPr/>
        <a:lstStyle/>
        <a:p>
          <a:endParaRPr lang="en-IE"/>
        </a:p>
      </dgm:t>
    </dgm:pt>
    <dgm:pt modelId="{CBFA6F68-E536-4345-8071-1BDF428416A4}" type="sibTrans" cxnId="{34E542E8-7441-47A0-9E83-4915445BF53F}">
      <dgm:prSet/>
      <dgm:spPr/>
      <dgm:t>
        <a:bodyPr/>
        <a:lstStyle/>
        <a:p>
          <a:endParaRPr lang="en-IE"/>
        </a:p>
      </dgm:t>
    </dgm:pt>
    <dgm:pt modelId="{32057C62-B287-4A18-A73C-4922F559E92B}" type="asst">
      <dgm:prSet phldrT="[Text]"/>
      <dgm:spPr/>
      <dgm:t>
        <a:bodyPr/>
        <a:lstStyle/>
        <a:p>
          <a:r>
            <a:rPr lang="en-IE" dirty="0"/>
            <a:t>Undergraduate</a:t>
          </a:r>
        </a:p>
      </dgm:t>
    </dgm:pt>
    <dgm:pt modelId="{D3400D45-312C-477C-A22F-2713D73AC0AC}" type="sibTrans" cxnId="{FEDCB7EB-1AF3-4C1A-A29A-F5369CAA8B14}">
      <dgm:prSet/>
      <dgm:spPr/>
      <dgm:t>
        <a:bodyPr/>
        <a:lstStyle/>
        <a:p>
          <a:endParaRPr lang="en-IE"/>
        </a:p>
      </dgm:t>
    </dgm:pt>
    <dgm:pt modelId="{574C1D39-E210-447A-B41F-C20920DF3D8F}" type="parTrans" cxnId="{FEDCB7EB-1AF3-4C1A-A29A-F5369CAA8B14}">
      <dgm:prSet/>
      <dgm:spPr/>
      <dgm:t>
        <a:bodyPr/>
        <a:lstStyle/>
        <a:p>
          <a:endParaRPr lang="en-IE"/>
        </a:p>
      </dgm:t>
    </dgm:pt>
    <dgm:pt modelId="{1399FC5B-18CF-4A80-B9D4-1C6BC2F0DAD8}" type="asst">
      <dgm:prSet phldrT="[Text]"/>
      <dgm:spPr/>
      <dgm:t>
        <a:bodyPr/>
        <a:lstStyle/>
        <a:p>
          <a:r>
            <a:rPr lang="en-IE" dirty="0"/>
            <a:t>Postgraduate</a:t>
          </a:r>
        </a:p>
      </dgm:t>
    </dgm:pt>
    <dgm:pt modelId="{1CE66E63-B691-4335-8FBC-8588D7793EAA}" type="parTrans" cxnId="{EB7177AD-BC5C-4A0C-AE12-15835B75742C}">
      <dgm:prSet/>
      <dgm:spPr/>
      <dgm:t>
        <a:bodyPr/>
        <a:lstStyle/>
        <a:p>
          <a:endParaRPr lang="en-IE"/>
        </a:p>
      </dgm:t>
    </dgm:pt>
    <dgm:pt modelId="{3D4F6C6D-7097-4872-AF3C-3916480A5328}" type="sibTrans" cxnId="{EB7177AD-BC5C-4A0C-AE12-15835B75742C}">
      <dgm:prSet/>
      <dgm:spPr/>
      <dgm:t>
        <a:bodyPr/>
        <a:lstStyle/>
        <a:p>
          <a:endParaRPr lang="en-IE"/>
        </a:p>
      </dgm:t>
    </dgm:pt>
    <dgm:pt modelId="{12D2F52C-4C26-40E0-8593-FEA7B5D99C41}" type="asst">
      <dgm:prSet phldrT="[Text]"/>
      <dgm:spPr/>
      <dgm:t>
        <a:bodyPr/>
        <a:lstStyle/>
        <a:p>
          <a:r>
            <a:rPr lang="en-IE" dirty="0"/>
            <a:t>Undergraduate </a:t>
          </a:r>
        </a:p>
      </dgm:t>
    </dgm:pt>
    <dgm:pt modelId="{8388709B-460C-4546-A643-30FF76113CD4}" type="parTrans" cxnId="{207F1D68-7C4E-490F-8149-0164CC2B9C6E}">
      <dgm:prSet/>
      <dgm:spPr/>
      <dgm:t>
        <a:bodyPr/>
        <a:lstStyle/>
        <a:p>
          <a:endParaRPr lang="en-IE"/>
        </a:p>
      </dgm:t>
    </dgm:pt>
    <dgm:pt modelId="{4FCFC7EE-3E38-4069-BD75-D6EDB9A99586}" type="sibTrans" cxnId="{207F1D68-7C4E-490F-8149-0164CC2B9C6E}">
      <dgm:prSet/>
      <dgm:spPr/>
      <dgm:t>
        <a:bodyPr/>
        <a:lstStyle/>
        <a:p>
          <a:endParaRPr lang="en-IE"/>
        </a:p>
      </dgm:t>
    </dgm:pt>
    <dgm:pt modelId="{8637C953-8DAC-4E61-AA57-46489022EB55}" type="asst">
      <dgm:prSet phldrT="[Text]"/>
      <dgm:spPr/>
      <dgm:t>
        <a:bodyPr/>
        <a:lstStyle/>
        <a:p>
          <a:r>
            <a:rPr lang="en-IE" dirty="0"/>
            <a:t>Postgraduate</a:t>
          </a:r>
        </a:p>
      </dgm:t>
    </dgm:pt>
    <dgm:pt modelId="{DADA78D8-E92C-46B5-A06C-56EBB369E91D}" type="parTrans" cxnId="{8417C9CE-987D-4419-8D77-93060C77C132}">
      <dgm:prSet/>
      <dgm:spPr/>
      <dgm:t>
        <a:bodyPr/>
        <a:lstStyle/>
        <a:p>
          <a:endParaRPr lang="en-IE"/>
        </a:p>
      </dgm:t>
    </dgm:pt>
    <dgm:pt modelId="{1A78CABB-7562-449B-A8F4-F9F76A836B77}" type="sibTrans" cxnId="{8417C9CE-987D-4419-8D77-93060C77C132}">
      <dgm:prSet/>
      <dgm:spPr/>
      <dgm:t>
        <a:bodyPr/>
        <a:lstStyle/>
        <a:p>
          <a:endParaRPr lang="en-IE"/>
        </a:p>
      </dgm:t>
    </dgm:pt>
    <dgm:pt modelId="{649505B5-C6E7-4811-AC73-EC8C6227F794}" type="asst">
      <dgm:prSet phldrT="[Text]"/>
      <dgm:spPr/>
      <dgm:t>
        <a:bodyPr/>
        <a:lstStyle/>
        <a:p>
          <a:r>
            <a:rPr lang="en-IE" dirty="0"/>
            <a:t>Courses</a:t>
          </a:r>
        </a:p>
      </dgm:t>
    </dgm:pt>
    <dgm:pt modelId="{B9971401-BC9C-4C16-AC4C-185C69AE1405}" type="parTrans" cxnId="{91424B52-21C7-4C4C-BA88-96CD856117FE}">
      <dgm:prSet/>
      <dgm:spPr/>
      <dgm:t>
        <a:bodyPr/>
        <a:lstStyle/>
        <a:p>
          <a:endParaRPr lang="en-IE"/>
        </a:p>
      </dgm:t>
    </dgm:pt>
    <dgm:pt modelId="{47CB6F14-08B1-4263-B179-A0185F92D0D0}" type="sibTrans" cxnId="{91424B52-21C7-4C4C-BA88-96CD856117FE}">
      <dgm:prSet/>
      <dgm:spPr/>
      <dgm:t>
        <a:bodyPr/>
        <a:lstStyle/>
        <a:p>
          <a:endParaRPr lang="en-IE"/>
        </a:p>
      </dgm:t>
    </dgm:pt>
    <dgm:pt modelId="{7F94E387-06B0-4F16-B6E3-85EAC5DDA0B2}" type="asst">
      <dgm:prSet phldrT="[Text]"/>
      <dgm:spPr/>
      <dgm:t>
        <a:bodyPr/>
        <a:lstStyle/>
        <a:p>
          <a:r>
            <a:rPr lang="en-IE" dirty="0"/>
            <a:t>International Admissions</a:t>
          </a:r>
        </a:p>
      </dgm:t>
    </dgm:pt>
    <dgm:pt modelId="{2C67D185-BFA3-48B5-9B57-C23DF40DEDF4}" type="parTrans" cxnId="{7E3094B5-7887-46F5-BA74-0CA1D528D5B0}">
      <dgm:prSet/>
      <dgm:spPr/>
      <dgm:t>
        <a:bodyPr/>
        <a:lstStyle/>
        <a:p>
          <a:endParaRPr lang="en-IE"/>
        </a:p>
      </dgm:t>
    </dgm:pt>
    <dgm:pt modelId="{C6E37DAA-AEE1-490C-A6CC-8271D9DCCEBF}" type="sibTrans" cxnId="{7E3094B5-7887-46F5-BA74-0CA1D528D5B0}">
      <dgm:prSet/>
      <dgm:spPr/>
      <dgm:t>
        <a:bodyPr/>
        <a:lstStyle/>
        <a:p>
          <a:endParaRPr lang="en-IE"/>
        </a:p>
      </dgm:t>
    </dgm:pt>
    <dgm:pt modelId="{1935CA95-FBCE-4E21-B954-C0B2476F7DAC}" type="asst">
      <dgm:prSet phldrT="[Text]"/>
      <dgm:spPr/>
      <dgm:t>
        <a:bodyPr/>
        <a:lstStyle/>
        <a:p>
          <a:r>
            <a:rPr lang="en-IE" dirty="0"/>
            <a:t>Outgoing (UNITECH, Erasmus, etc)</a:t>
          </a:r>
        </a:p>
      </dgm:t>
    </dgm:pt>
    <dgm:pt modelId="{DB057E0E-6D13-4CFA-AF71-CCFDC1C336A8}" type="parTrans" cxnId="{00D1287B-1792-4510-A322-62CF0A71A5B0}">
      <dgm:prSet/>
      <dgm:spPr/>
      <dgm:t>
        <a:bodyPr/>
        <a:lstStyle/>
        <a:p>
          <a:endParaRPr lang="en-IE"/>
        </a:p>
      </dgm:t>
    </dgm:pt>
    <dgm:pt modelId="{63F52738-DD9C-4F93-B219-9919217AD892}" type="sibTrans" cxnId="{00D1287B-1792-4510-A322-62CF0A71A5B0}">
      <dgm:prSet/>
      <dgm:spPr/>
      <dgm:t>
        <a:bodyPr/>
        <a:lstStyle/>
        <a:p>
          <a:endParaRPr lang="en-IE"/>
        </a:p>
      </dgm:t>
    </dgm:pt>
    <dgm:pt modelId="{8B215D49-99EB-47A4-84F0-5BF873B94C33}" type="asst">
      <dgm:prSet phldrT="[Text]"/>
      <dgm:spPr/>
      <dgm:t>
        <a:bodyPr/>
        <a:lstStyle/>
        <a:p>
          <a:r>
            <a:rPr lang="en-IE" dirty="0"/>
            <a:t>About Us (Contact Info, Transcripts)</a:t>
          </a:r>
        </a:p>
      </dgm:t>
    </dgm:pt>
    <dgm:pt modelId="{DE39D69E-26A1-44D4-882C-0665980CB30F}" type="parTrans" cxnId="{53FC0BE4-C255-4A2E-8E1E-8371D8FABBF9}">
      <dgm:prSet/>
      <dgm:spPr/>
      <dgm:t>
        <a:bodyPr/>
        <a:lstStyle/>
        <a:p>
          <a:endParaRPr lang="en-IE"/>
        </a:p>
      </dgm:t>
    </dgm:pt>
    <dgm:pt modelId="{6F327A75-D0CC-4CBB-B184-F5A74050E7A1}" type="sibTrans" cxnId="{53FC0BE4-C255-4A2E-8E1E-8371D8FABBF9}">
      <dgm:prSet/>
      <dgm:spPr/>
      <dgm:t>
        <a:bodyPr/>
        <a:lstStyle/>
        <a:p>
          <a:endParaRPr lang="en-IE"/>
        </a:p>
      </dgm:t>
    </dgm:pt>
    <dgm:pt modelId="{AF4094CE-E5B2-41D3-B7FE-8A63106C3F9F}" type="asst">
      <dgm:prSet phldrT="[Text]"/>
      <dgm:spPr/>
      <dgm:t>
        <a:bodyPr/>
        <a:lstStyle/>
        <a:p>
          <a:r>
            <a:rPr lang="en-IE" dirty="0"/>
            <a:t>Postgraduate Taught </a:t>
          </a:r>
        </a:p>
      </dgm:t>
    </dgm:pt>
    <dgm:pt modelId="{AD90A732-4251-4869-92AC-FA3684AE6438}" type="parTrans" cxnId="{A57A7359-160C-40A4-A5F8-783673194B09}">
      <dgm:prSet/>
      <dgm:spPr/>
      <dgm:t>
        <a:bodyPr/>
        <a:lstStyle/>
        <a:p>
          <a:endParaRPr lang="en-IE"/>
        </a:p>
      </dgm:t>
    </dgm:pt>
    <dgm:pt modelId="{2432494F-87E8-4793-B6C7-0D8A5524BCDF}" type="sibTrans" cxnId="{A57A7359-160C-40A4-A5F8-783673194B09}">
      <dgm:prSet/>
      <dgm:spPr/>
      <dgm:t>
        <a:bodyPr/>
        <a:lstStyle/>
        <a:p>
          <a:endParaRPr lang="en-IE"/>
        </a:p>
      </dgm:t>
    </dgm:pt>
    <dgm:pt modelId="{35053776-4EE4-438C-AF71-5AFBC15E8EBC}" type="asst">
      <dgm:prSet phldrT="[Text]"/>
      <dgm:spPr/>
      <dgm:t>
        <a:bodyPr/>
        <a:lstStyle/>
        <a:p>
          <a:r>
            <a:rPr lang="en-IE" dirty="0"/>
            <a:t>Incoming (Erasmus, Non-EU, Contacts</a:t>
          </a:r>
        </a:p>
      </dgm:t>
    </dgm:pt>
    <dgm:pt modelId="{77878660-BB41-464A-87BC-1C4E94853855}" type="sibTrans" cxnId="{A7448644-21D9-47DA-8DCB-1F125721059C}">
      <dgm:prSet/>
      <dgm:spPr/>
      <dgm:t>
        <a:bodyPr/>
        <a:lstStyle/>
        <a:p>
          <a:endParaRPr lang="en-IE"/>
        </a:p>
      </dgm:t>
    </dgm:pt>
    <dgm:pt modelId="{C6D41894-1B98-451E-B631-11A1F575FB1F}" type="parTrans" cxnId="{A7448644-21D9-47DA-8DCB-1F125721059C}">
      <dgm:prSet/>
      <dgm:spPr/>
      <dgm:t>
        <a:bodyPr/>
        <a:lstStyle/>
        <a:p>
          <a:endParaRPr lang="en-IE"/>
        </a:p>
      </dgm:t>
    </dgm:pt>
    <dgm:pt modelId="{A45A05C4-FECB-43DC-80EC-6C122C1DED77}" type="asst">
      <dgm:prSet phldrT="[Text]"/>
      <dgm:spPr/>
      <dgm:t>
        <a:bodyPr/>
        <a:lstStyle/>
        <a:p>
          <a:r>
            <a:rPr lang="en-IE" dirty="0"/>
            <a:t>Postgraduate Research</a:t>
          </a:r>
        </a:p>
      </dgm:t>
    </dgm:pt>
    <dgm:pt modelId="{51D892F6-5EC8-4535-B8B9-EF6DBDC1B45D}" type="parTrans" cxnId="{A71622BA-A49D-4DA1-AD48-7603595E916F}">
      <dgm:prSet/>
      <dgm:spPr/>
      <dgm:t>
        <a:bodyPr/>
        <a:lstStyle/>
        <a:p>
          <a:endParaRPr lang="en-IE"/>
        </a:p>
      </dgm:t>
    </dgm:pt>
    <dgm:pt modelId="{CAEC7BB1-541E-4FCC-B1C3-86ACF1CEC81B}" type="sibTrans" cxnId="{A71622BA-A49D-4DA1-AD48-7603595E916F}">
      <dgm:prSet/>
      <dgm:spPr/>
      <dgm:t>
        <a:bodyPr/>
        <a:lstStyle/>
        <a:p>
          <a:endParaRPr lang="en-IE"/>
        </a:p>
      </dgm:t>
    </dgm:pt>
    <dgm:pt modelId="{7ADAA470-0498-4942-8257-1F8600107EB8}" type="asst">
      <dgm:prSet phldrT="[Text]"/>
      <dgm:spPr/>
      <dgm:t>
        <a:bodyPr/>
        <a:lstStyle/>
        <a:p>
          <a:r>
            <a:rPr lang="en-IE" dirty="0"/>
            <a:t>Micro-credentials</a:t>
          </a:r>
        </a:p>
      </dgm:t>
    </dgm:pt>
    <dgm:pt modelId="{17771834-20B8-4E7D-B7FB-44F170F0D170}" type="parTrans" cxnId="{9CB18669-AD65-4A54-929C-8D3538D8AA03}">
      <dgm:prSet/>
      <dgm:spPr/>
      <dgm:t>
        <a:bodyPr/>
        <a:lstStyle/>
        <a:p>
          <a:endParaRPr lang="en-IE"/>
        </a:p>
      </dgm:t>
    </dgm:pt>
    <dgm:pt modelId="{4F726512-D9C7-4BE7-893D-68AD0F15DEBF}" type="sibTrans" cxnId="{9CB18669-AD65-4A54-929C-8D3538D8AA03}">
      <dgm:prSet/>
      <dgm:spPr/>
      <dgm:t>
        <a:bodyPr/>
        <a:lstStyle/>
        <a:p>
          <a:endParaRPr lang="en-IE"/>
        </a:p>
      </dgm:t>
    </dgm:pt>
    <dgm:pt modelId="{276789F2-87BE-4045-886E-E9B7A057D057}" type="asst">
      <dgm:prSet phldrT="[Text]"/>
      <dgm:spPr/>
      <dgm:t>
        <a:bodyPr/>
        <a:lstStyle/>
        <a:p>
          <a:r>
            <a:rPr lang="en-IE" dirty="0"/>
            <a:t>About Us (Contact info, Transcripts)</a:t>
          </a:r>
        </a:p>
      </dgm:t>
    </dgm:pt>
    <dgm:pt modelId="{F41B6344-9136-44F4-BEE9-DD024ED2F8D9}" type="parTrans" cxnId="{B3E77C22-D008-4088-ADD7-CDCB86CB911F}">
      <dgm:prSet/>
      <dgm:spPr/>
      <dgm:t>
        <a:bodyPr/>
        <a:lstStyle/>
        <a:p>
          <a:endParaRPr lang="en-IE"/>
        </a:p>
      </dgm:t>
    </dgm:pt>
    <dgm:pt modelId="{5F4ADEA0-052D-4DB1-92C4-C54956629042}" type="sibTrans" cxnId="{B3E77C22-D008-4088-ADD7-CDCB86CB911F}">
      <dgm:prSet/>
      <dgm:spPr/>
      <dgm:t>
        <a:bodyPr/>
        <a:lstStyle/>
        <a:p>
          <a:endParaRPr lang="en-IE"/>
        </a:p>
      </dgm:t>
    </dgm:pt>
    <dgm:pt modelId="{12DF26C1-0409-48A3-B303-92DAD99DBED5}" type="asst">
      <dgm:prSet phldrT="[Text]"/>
      <dgm:spPr/>
      <dgm:t>
        <a:bodyPr/>
        <a:lstStyle/>
        <a:p>
          <a:r>
            <a:rPr lang="en-IE" dirty="0"/>
            <a:t>International Admissions</a:t>
          </a:r>
        </a:p>
      </dgm:t>
    </dgm:pt>
    <dgm:pt modelId="{4E98D21F-F9B4-4918-B348-5249CE49DE56}" type="parTrans" cxnId="{1A1717BB-93A1-401F-859C-AE375F207017}">
      <dgm:prSet/>
      <dgm:spPr/>
      <dgm:t>
        <a:bodyPr/>
        <a:lstStyle/>
        <a:p>
          <a:endParaRPr lang="en-IE"/>
        </a:p>
      </dgm:t>
    </dgm:pt>
    <dgm:pt modelId="{F6E64B3B-2E94-47CE-B801-D9A512D1C3A0}" type="sibTrans" cxnId="{1A1717BB-93A1-401F-859C-AE375F207017}">
      <dgm:prSet/>
      <dgm:spPr/>
      <dgm:t>
        <a:bodyPr/>
        <a:lstStyle/>
        <a:p>
          <a:endParaRPr lang="en-IE"/>
        </a:p>
      </dgm:t>
    </dgm:pt>
    <dgm:pt modelId="{7A93FF46-2CE6-46B2-B195-751072F5B6DF}" type="asst">
      <dgm:prSet phldrT="[Text]"/>
      <dgm:spPr/>
      <dgm:t>
        <a:bodyPr/>
        <a:lstStyle/>
        <a:p>
          <a:r>
            <a:rPr lang="en-IE" dirty="0"/>
            <a:t>Careers, Scholarship, Etc.</a:t>
          </a:r>
        </a:p>
      </dgm:t>
    </dgm:pt>
    <dgm:pt modelId="{48982CFB-2E1C-4DBA-91E9-098F597B2A89}" type="parTrans" cxnId="{E6FBBB10-F8D8-4506-837A-29E5F58EFE51}">
      <dgm:prSet/>
      <dgm:spPr/>
      <dgm:t>
        <a:bodyPr/>
        <a:lstStyle/>
        <a:p>
          <a:endParaRPr lang="en-IE"/>
        </a:p>
      </dgm:t>
    </dgm:pt>
    <dgm:pt modelId="{60B13DA8-F942-4C7D-BE0F-B6954ED153CF}" type="sibTrans" cxnId="{E6FBBB10-F8D8-4506-837A-29E5F58EFE51}">
      <dgm:prSet/>
      <dgm:spPr/>
      <dgm:t>
        <a:bodyPr/>
        <a:lstStyle/>
        <a:p>
          <a:endParaRPr lang="en-IE"/>
        </a:p>
      </dgm:t>
    </dgm:pt>
    <dgm:pt modelId="{ECA69BC3-2194-4968-8EC3-8DF8774F443C}" type="asst">
      <dgm:prSet phldrT="[Text]"/>
      <dgm:spPr/>
      <dgm:t>
        <a:bodyPr/>
        <a:lstStyle/>
        <a:p>
          <a:r>
            <a:rPr lang="en-IE"/>
            <a:t>Careers</a:t>
          </a:r>
          <a:r>
            <a:rPr lang="en-IE" dirty="0"/>
            <a:t>, Scholarships, Fees, Etc.</a:t>
          </a:r>
        </a:p>
      </dgm:t>
    </dgm:pt>
    <dgm:pt modelId="{30E401B1-70B8-4DE2-9BA8-05B1968BF56F}" type="parTrans" cxnId="{DF6A4EE8-E518-447B-AC9A-6215D7823A27}">
      <dgm:prSet/>
      <dgm:spPr/>
      <dgm:t>
        <a:bodyPr/>
        <a:lstStyle/>
        <a:p>
          <a:endParaRPr lang="en-IE"/>
        </a:p>
      </dgm:t>
    </dgm:pt>
    <dgm:pt modelId="{8D545DB1-B98A-43DB-976F-62A30455F8D1}" type="sibTrans" cxnId="{DF6A4EE8-E518-447B-AC9A-6215D7823A27}">
      <dgm:prSet/>
      <dgm:spPr/>
      <dgm:t>
        <a:bodyPr/>
        <a:lstStyle/>
        <a:p>
          <a:endParaRPr lang="en-IE"/>
        </a:p>
      </dgm:t>
    </dgm:pt>
    <dgm:pt modelId="{8E495EE0-EF7E-4CEC-A955-282D56DDFE7B}" type="asst">
      <dgm:prSet phldrT="[Text]"/>
      <dgm:spPr/>
      <dgm:t>
        <a:bodyPr/>
        <a:lstStyle/>
        <a:p>
          <a:r>
            <a:rPr lang="en-GB" dirty="0"/>
            <a:t>Engineering</a:t>
          </a:r>
        </a:p>
      </dgm:t>
    </dgm:pt>
    <dgm:pt modelId="{5BF06408-5079-4FA5-B581-CC7E4D1B8CE2}" type="parTrans" cxnId="{A6BBE40F-5C57-4757-A662-EB5254721BD3}">
      <dgm:prSet/>
      <dgm:spPr/>
      <dgm:t>
        <a:bodyPr/>
        <a:lstStyle/>
        <a:p>
          <a:endParaRPr lang="en-IE"/>
        </a:p>
      </dgm:t>
    </dgm:pt>
    <dgm:pt modelId="{128A873D-8F3A-4344-8A90-96DDAE167EF1}" type="sibTrans" cxnId="{A6BBE40F-5C57-4757-A662-EB5254721BD3}">
      <dgm:prSet/>
      <dgm:spPr/>
      <dgm:t>
        <a:bodyPr/>
        <a:lstStyle/>
        <a:p>
          <a:endParaRPr lang="en-IE"/>
        </a:p>
      </dgm:t>
    </dgm:pt>
    <dgm:pt modelId="{8D99F697-5DE5-45D2-9F04-451B7D0A5122}" type="asst">
      <dgm:prSet phldrT="[Text]"/>
      <dgm:spPr/>
      <dgm:t>
        <a:bodyPr/>
        <a:lstStyle/>
        <a:p>
          <a:r>
            <a:rPr lang="en-GB" dirty="0"/>
            <a:t>Engineering with Management </a:t>
          </a:r>
        </a:p>
      </dgm:t>
    </dgm:pt>
    <dgm:pt modelId="{C648D4F2-7CB7-42EA-BD0C-D10F408E01F8}" type="parTrans" cxnId="{A42421FB-757F-4CAF-927C-05FDE007F819}">
      <dgm:prSet/>
      <dgm:spPr/>
      <dgm:t>
        <a:bodyPr/>
        <a:lstStyle/>
        <a:p>
          <a:endParaRPr lang="en-IE"/>
        </a:p>
      </dgm:t>
    </dgm:pt>
    <dgm:pt modelId="{8FBDEDF9-C4FA-4A32-9C7A-4D2E3CCE3C80}" type="sibTrans" cxnId="{A42421FB-757F-4CAF-927C-05FDE007F819}">
      <dgm:prSet/>
      <dgm:spPr/>
      <dgm:t>
        <a:bodyPr/>
        <a:lstStyle/>
        <a:p>
          <a:endParaRPr lang="en-IE"/>
        </a:p>
      </dgm:t>
    </dgm:pt>
    <dgm:pt modelId="{15EB019A-D714-4D31-8D37-F746104A0DF1}" type="asst">
      <dgm:prSet phldrT="[Text]"/>
      <dgm:spPr/>
      <dgm:t>
        <a:bodyPr/>
        <a:lstStyle/>
        <a:p>
          <a:r>
            <a:rPr lang="en-GB" dirty="0"/>
            <a:t>Environmental Science and Engineering</a:t>
          </a:r>
        </a:p>
      </dgm:t>
    </dgm:pt>
    <dgm:pt modelId="{03B41051-349D-4ADD-84FC-EBC114D81A5E}" type="parTrans" cxnId="{189A4593-764E-4F5E-A3A5-11A9FC8AB8F2}">
      <dgm:prSet/>
      <dgm:spPr/>
      <dgm:t>
        <a:bodyPr/>
        <a:lstStyle/>
        <a:p>
          <a:endParaRPr lang="en-IE"/>
        </a:p>
      </dgm:t>
    </dgm:pt>
    <dgm:pt modelId="{D3F1DF19-9552-4599-A7E5-E1DAE70CD625}" type="sibTrans" cxnId="{189A4593-764E-4F5E-A3A5-11A9FC8AB8F2}">
      <dgm:prSet/>
      <dgm:spPr/>
      <dgm:t>
        <a:bodyPr/>
        <a:lstStyle/>
        <a:p>
          <a:endParaRPr lang="en-IE"/>
        </a:p>
      </dgm:t>
    </dgm:pt>
    <dgm:pt modelId="{55D96CBB-64BB-46E2-930F-C21FF9DE28A7}" type="asst">
      <dgm:prSet phldrT="[Text]"/>
      <dgm:spPr/>
      <dgm:t>
        <a:bodyPr/>
        <a:lstStyle/>
        <a:p>
          <a:r>
            <a:rPr lang="en-GB" dirty="0"/>
            <a:t>Foundation Scholarship, Transcripts</a:t>
          </a:r>
        </a:p>
      </dgm:t>
    </dgm:pt>
    <dgm:pt modelId="{D7279FAB-D810-42AE-9805-4C2221AB7B3C}" type="parTrans" cxnId="{2A4645B4-0ED0-468B-9D9B-444E710CCB49}">
      <dgm:prSet/>
      <dgm:spPr/>
      <dgm:t>
        <a:bodyPr/>
        <a:lstStyle/>
        <a:p>
          <a:endParaRPr lang="en-IE"/>
        </a:p>
      </dgm:t>
    </dgm:pt>
    <dgm:pt modelId="{688E0237-1BAF-4984-8D57-EBA069D4C27E}" type="sibTrans" cxnId="{2A4645B4-0ED0-468B-9D9B-444E710CCB49}">
      <dgm:prSet/>
      <dgm:spPr/>
      <dgm:t>
        <a:bodyPr/>
        <a:lstStyle/>
        <a:p>
          <a:endParaRPr lang="en-IE"/>
        </a:p>
      </dgm:t>
    </dgm:pt>
    <dgm:pt modelId="{B3A58BD8-5CC1-4D1D-8E00-C2E3E9623E1F}" type="asst">
      <dgm:prSet phldrT="[Text]"/>
      <dgm:spPr/>
      <dgm:t>
        <a:bodyPr/>
        <a:lstStyle/>
        <a:p>
          <a:r>
            <a:rPr lang="en-GB" dirty="0"/>
            <a:t>Taught, Diplomas Research</a:t>
          </a:r>
        </a:p>
      </dgm:t>
    </dgm:pt>
    <dgm:pt modelId="{4C29D4C7-4CDC-4BB8-AC71-16F41EEB37A7}" type="parTrans" cxnId="{30FCC505-A67A-4CB4-8E24-93CF70130257}">
      <dgm:prSet/>
      <dgm:spPr/>
      <dgm:t>
        <a:bodyPr/>
        <a:lstStyle/>
        <a:p>
          <a:endParaRPr lang="en-IE"/>
        </a:p>
      </dgm:t>
    </dgm:pt>
    <dgm:pt modelId="{9989CE13-7017-4708-AB9A-EDE50C6BE137}" type="sibTrans" cxnId="{30FCC505-A67A-4CB4-8E24-93CF70130257}">
      <dgm:prSet/>
      <dgm:spPr/>
      <dgm:t>
        <a:bodyPr/>
        <a:lstStyle/>
        <a:p>
          <a:endParaRPr lang="en-IE"/>
        </a:p>
      </dgm:t>
    </dgm:pt>
    <dgm:pt modelId="{F01F3EDD-D9D4-4BC6-A086-85B3999F848D}">
      <dgm:prSet phldrT="[Text]"/>
      <dgm:spPr/>
      <dgm:t>
        <a:bodyPr/>
        <a:lstStyle/>
        <a:p>
          <a:r>
            <a:rPr lang="en-GB" dirty="0"/>
            <a:t>Default Fallback Intent</a:t>
          </a:r>
          <a:endParaRPr lang="en-IE" dirty="0"/>
        </a:p>
      </dgm:t>
    </dgm:pt>
    <dgm:pt modelId="{554E81FD-AB70-4300-AA83-7C138711A101}" type="sibTrans" cxnId="{5FC4C2F6-B480-45C9-A744-2FD3C99964C2}">
      <dgm:prSet/>
      <dgm:spPr/>
      <dgm:t>
        <a:bodyPr/>
        <a:lstStyle/>
        <a:p>
          <a:endParaRPr lang="en-IE"/>
        </a:p>
      </dgm:t>
    </dgm:pt>
    <dgm:pt modelId="{B938DDC7-4ECA-4BD9-BF82-E93407FAECFA}" type="parTrans" cxnId="{5FC4C2F6-B480-45C9-A744-2FD3C99964C2}">
      <dgm:prSet/>
      <dgm:spPr/>
      <dgm:t>
        <a:bodyPr/>
        <a:lstStyle/>
        <a:p>
          <a:endParaRPr lang="en-IE"/>
        </a:p>
      </dgm:t>
    </dgm:pt>
    <dgm:pt modelId="{3513BED3-31FC-492A-B3F9-84764E6982B4}" type="asst">
      <dgm:prSet phldrT="[Text]"/>
      <dgm:spPr/>
      <dgm:t>
        <a:bodyPr/>
        <a:lstStyle/>
        <a:p>
          <a:r>
            <a:rPr lang="en-GB" dirty="0"/>
            <a:t>Contact Information</a:t>
          </a:r>
        </a:p>
      </dgm:t>
    </dgm:pt>
    <dgm:pt modelId="{90E7FFF1-BF4A-4D1F-AEC8-2ABA35ABE4BD}" type="parTrans" cxnId="{41C37223-5055-4157-9071-BD3B7463618D}">
      <dgm:prSet/>
      <dgm:spPr/>
      <dgm:t>
        <a:bodyPr/>
        <a:lstStyle/>
        <a:p>
          <a:endParaRPr lang="en-IE"/>
        </a:p>
      </dgm:t>
    </dgm:pt>
    <dgm:pt modelId="{197F7241-D102-4FEE-BEDD-FC9140AF6EA3}" type="sibTrans" cxnId="{41C37223-5055-4157-9071-BD3B7463618D}">
      <dgm:prSet/>
      <dgm:spPr/>
      <dgm:t>
        <a:bodyPr/>
        <a:lstStyle/>
        <a:p>
          <a:endParaRPr lang="en-IE"/>
        </a:p>
      </dgm:t>
    </dgm:pt>
    <dgm:pt modelId="{7C1BB20E-DC03-4BF9-8E38-D19959D26F96}">
      <dgm:prSet phldrT="[Text]"/>
      <dgm:spPr/>
      <dgm:t>
        <a:bodyPr/>
        <a:lstStyle/>
        <a:p>
          <a:r>
            <a:rPr lang="en-GB" dirty="0"/>
            <a:t>Knowledge Base  (FAQ)</a:t>
          </a:r>
          <a:endParaRPr lang="en-IE" dirty="0"/>
        </a:p>
      </dgm:t>
    </dgm:pt>
    <dgm:pt modelId="{E341A426-3AED-4E91-8C60-13D0135EEB26}" type="parTrans" cxnId="{019677A6-9683-44CF-A36E-F2283DA34439}">
      <dgm:prSet/>
      <dgm:spPr/>
      <dgm:t>
        <a:bodyPr/>
        <a:lstStyle/>
        <a:p>
          <a:endParaRPr lang="en-IE"/>
        </a:p>
      </dgm:t>
    </dgm:pt>
    <dgm:pt modelId="{B9ADFFE4-F67C-4860-8196-6182AC3A8EED}" type="sibTrans" cxnId="{019677A6-9683-44CF-A36E-F2283DA34439}">
      <dgm:prSet/>
      <dgm:spPr/>
      <dgm:t>
        <a:bodyPr/>
        <a:lstStyle/>
        <a:p>
          <a:endParaRPr lang="en-IE"/>
        </a:p>
      </dgm:t>
    </dgm:pt>
    <dgm:pt modelId="{0F055502-0EAD-4EC7-A61D-AB1AE8DEDDC1}" type="pres">
      <dgm:prSet presAssocID="{E3115198-C4DB-4462-A039-47264FCEC0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DABFB70-0E42-4289-96CD-5B4AAA757614}" type="pres">
      <dgm:prSet presAssocID="{A46D15C0-8855-41C6-959F-39B76B622557}" presName="hierRoot1" presStyleCnt="0">
        <dgm:presLayoutVars>
          <dgm:hierBranch val="init"/>
        </dgm:presLayoutVars>
      </dgm:prSet>
      <dgm:spPr/>
    </dgm:pt>
    <dgm:pt modelId="{977A4CF9-C6BF-4A2F-B160-2AE95570EBBC}" type="pres">
      <dgm:prSet presAssocID="{A46D15C0-8855-41C6-959F-39B76B622557}" presName="rootComposite1" presStyleCnt="0"/>
      <dgm:spPr/>
    </dgm:pt>
    <dgm:pt modelId="{BF08F3A5-356D-462B-8369-7679D73FE2D3}" type="pres">
      <dgm:prSet presAssocID="{A46D15C0-8855-41C6-959F-39B76B622557}" presName="rootText1" presStyleLbl="node0" presStyleIdx="0" presStyleCnt="3" custLinFactNeighborY="1392">
        <dgm:presLayoutVars>
          <dgm:chPref val="3"/>
        </dgm:presLayoutVars>
      </dgm:prSet>
      <dgm:spPr/>
    </dgm:pt>
    <dgm:pt modelId="{F838DD7C-E1D8-4F8E-9D69-8C460D8BA366}" type="pres">
      <dgm:prSet presAssocID="{A46D15C0-8855-41C6-959F-39B76B622557}" presName="rootConnector1" presStyleLbl="node1" presStyleIdx="0" presStyleCnt="0"/>
      <dgm:spPr/>
    </dgm:pt>
    <dgm:pt modelId="{C6EA1108-9FA1-450B-A710-C3C5C4CAA8EF}" type="pres">
      <dgm:prSet presAssocID="{A46D15C0-8855-41C6-959F-39B76B622557}" presName="hierChild2" presStyleCnt="0"/>
      <dgm:spPr/>
    </dgm:pt>
    <dgm:pt modelId="{3744A91D-9266-46B8-8484-38B485E98A29}" type="pres">
      <dgm:prSet presAssocID="{A46D15C0-8855-41C6-959F-39B76B622557}" presName="hierChild3" presStyleCnt="0"/>
      <dgm:spPr/>
    </dgm:pt>
    <dgm:pt modelId="{19FBF8E6-2230-4A88-84CA-A94389191047}" type="pres">
      <dgm:prSet presAssocID="{1B2B941F-55BF-4FB0-B28B-BE61F62BDC41}" presName="Name111" presStyleLbl="parChTrans1D2" presStyleIdx="0" presStyleCnt="3"/>
      <dgm:spPr/>
    </dgm:pt>
    <dgm:pt modelId="{43E24C81-02E0-415E-9E18-4006FE92AE8D}" type="pres">
      <dgm:prSet presAssocID="{20855284-47E7-4A0F-AA57-442B84AC9A78}" presName="hierRoot3" presStyleCnt="0">
        <dgm:presLayoutVars>
          <dgm:hierBranch val="init"/>
        </dgm:presLayoutVars>
      </dgm:prSet>
      <dgm:spPr/>
    </dgm:pt>
    <dgm:pt modelId="{E58400B3-320E-440B-9EB9-73DE62E080EB}" type="pres">
      <dgm:prSet presAssocID="{20855284-47E7-4A0F-AA57-442B84AC9A78}" presName="rootComposite3" presStyleCnt="0"/>
      <dgm:spPr/>
    </dgm:pt>
    <dgm:pt modelId="{F0224702-0F43-4B87-9066-576C179123D6}" type="pres">
      <dgm:prSet presAssocID="{20855284-47E7-4A0F-AA57-442B84AC9A78}" presName="rootText3" presStyleLbl="asst1" presStyleIdx="0" presStyleCnt="24" custLinFactNeighborX="821" custLinFactNeighborY="14157">
        <dgm:presLayoutVars>
          <dgm:chPref val="3"/>
        </dgm:presLayoutVars>
      </dgm:prSet>
      <dgm:spPr/>
    </dgm:pt>
    <dgm:pt modelId="{5E717305-4893-4C6C-943A-E88A0FF4916D}" type="pres">
      <dgm:prSet presAssocID="{20855284-47E7-4A0F-AA57-442B84AC9A78}" presName="rootConnector3" presStyleLbl="asst1" presStyleIdx="0" presStyleCnt="24"/>
      <dgm:spPr/>
    </dgm:pt>
    <dgm:pt modelId="{7374DDB0-88F7-4F85-83BD-650F01EA0479}" type="pres">
      <dgm:prSet presAssocID="{20855284-47E7-4A0F-AA57-442B84AC9A78}" presName="hierChild6" presStyleCnt="0"/>
      <dgm:spPr/>
    </dgm:pt>
    <dgm:pt modelId="{B329FBA8-4C50-47C0-9B6B-40340612B78C}" type="pres">
      <dgm:prSet presAssocID="{20855284-47E7-4A0F-AA57-442B84AC9A78}" presName="hierChild7" presStyleCnt="0"/>
      <dgm:spPr/>
    </dgm:pt>
    <dgm:pt modelId="{22111648-6177-4897-9CC3-C6CF78B1435B}" type="pres">
      <dgm:prSet presAssocID="{574C1D39-E210-447A-B41F-C20920DF3D8F}" presName="Name111" presStyleLbl="parChTrans1D3" presStyleIdx="0" presStyleCnt="4"/>
      <dgm:spPr/>
    </dgm:pt>
    <dgm:pt modelId="{3FEE3439-54B8-41BA-B474-B6EAA046FAA9}" type="pres">
      <dgm:prSet presAssocID="{32057C62-B287-4A18-A73C-4922F559E92B}" presName="hierRoot3" presStyleCnt="0">
        <dgm:presLayoutVars>
          <dgm:hierBranch val="init"/>
        </dgm:presLayoutVars>
      </dgm:prSet>
      <dgm:spPr/>
    </dgm:pt>
    <dgm:pt modelId="{86A1EBD1-4563-4FC0-96B7-BF041707A177}" type="pres">
      <dgm:prSet presAssocID="{32057C62-B287-4A18-A73C-4922F559E92B}" presName="rootComposite3" presStyleCnt="0"/>
      <dgm:spPr/>
    </dgm:pt>
    <dgm:pt modelId="{CCCE0526-1634-4313-A7BD-08A75CA77181}" type="pres">
      <dgm:prSet presAssocID="{32057C62-B287-4A18-A73C-4922F559E92B}" presName="rootText3" presStyleLbl="asst1" presStyleIdx="1" presStyleCnt="24">
        <dgm:presLayoutVars>
          <dgm:chPref val="3"/>
        </dgm:presLayoutVars>
      </dgm:prSet>
      <dgm:spPr/>
    </dgm:pt>
    <dgm:pt modelId="{831C232F-8D2C-4532-B8EB-B4ED101FA955}" type="pres">
      <dgm:prSet presAssocID="{32057C62-B287-4A18-A73C-4922F559E92B}" presName="rootConnector3" presStyleLbl="asst1" presStyleIdx="1" presStyleCnt="24"/>
      <dgm:spPr/>
    </dgm:pt>
    <dgm:pt modelId="{6EDD4F31-F5F8-476C-B256-C01CE495A549}" type="pres">
      <dgm:prSet presAssocID="{32057C62-B287-4A18-A73C-4922F559E92B}" presName="hierChild6" presStyleCnt="0"/>
      <dgm:spPr/>
    </dgm:pt>
    <dgm:pt modelId="{E9A6D0E0-AE57-43B4-A783-92C1EE199F7B}" type="pres">
      <dgm:prSet presAssocID="{32057C62-B287-4A18-A73C-4922F559E92B}" presName="hierChild7" presStyleCnt="0"/>
      <dgm:spPr/>
    </dgm:pt>
    <dgm:pt modelId="{61877921-1774-4B2E-A282-7D5082E7293A}" type="pres">
      <dgm:prSet presAssocID="{2C67D185-BFA3-48B5-9B57-C23DF40DEDF4}" presName="Name111" presStyleLbl="parChTrans1D4" presStyleIdx="0" presStyleCnt="18"/>
      <dgm:spPr/>
    </dgm:pt>
    <dgm:pt modelId="{61387C86-B54B-4FE4-BCA8-6D70C43EBE85}" type="pres">
      <dgm:prSet presAssocID="{7F94E387-06B0-4F16-B6E3-85EAC5DDA0B2}" presName="hierRoot3" presStyleCnt="0">
        <dgm:presLayoutVars>
          <dgm:hierBranch val="init"/>
        </dgm:presLayoutVars>
      </dgm:prSet>
      <dgm:spPr/>
    </dgm:pt>
    <dgm:pt modelId="{50739C3B-69F6-49E9-8BE5-2BD5C2381E99}" type="pres">
      <dgm:prSet presAssocID="{7F94E387-06B0-4F16-B6E3-85EAC5DDA0B2}" presName="rootComposite3" presStyleCnt="0"/>
      <dgm:spPr/>
    </dgm:pt>
    <dgm:pt modelId="{8847F2C8-3A52-439F-A2E3-A96345ADB92E}" type="pres">
      <dgm:prSet presAssocID="{7F94E387-06B0-4F16-B6E3-85EAC5DDA0B2}" presName="rootText3" presStyleLbl="asst1" presStyleIdx="2" presStyleCnt="24">
        <dgm:presLayoutVars>
          <dgm:chPref val="3"/>
        </dgm:presLayoutVars>
      </dgm:prSet>
      <dgm:spPr/>
    </dgm:pt>
    <dgm:pt modelId="{D61106E9-1CC8-46F7-8288-3873FAF2902E}" type="pres">
      <dgm:prSet presAssocID="{7F94E387-06B0-4F16-B6E3-85EAC5DDA0B2}" presName="rootConnector3" presStyleLbl="asst1" presStyleIdx="2" presStyleCnt="24"/>
      <dgm:spPr/>
    </dgm:pt>
    <dgm:pt modelId="{5A712DCE-D3A7-4C9C-B840-B568DC6E4256}" type="pres">
      <dgm:prSet presAssocID="{7F94E387-06B0-4F16-B6E3-85EAC5DDA0B2}" presName="hierChild6" presStyleCnt="0"/>
      <dgm:spPr/>
    </dgm:pt>
    <dgm:pt modelId="{DED3C4EE-87B7-4738-928D-73822866101F}" type="pres">
      <dgm:prSet presAssocID="{7F94E387-06B0-4F16-B6E3-85EAC5DDA0B2}" presName="hierChild7" presStyleCnt="0"/>
      <dgm:spPr/>
    </dgm:pt>
    <dgm:pt modelId="{4D21A8B2-BC82-45A3-A08C-4A0EE2C74D27}" type="pres">
      <dgm:prSet presAssocID="{B9971401-BC9C-4C16-AC4C-185C69AE1405}" presName="Name111" presStyleLbl="parChTrans1D4" presStyleIdx="1" presStyleCnt="18"/>
      <dgm:spPr/>
    </dgm:pt>
    <dgm:pt modelId="{CF297BCF-6FC2-4EC3-99AC-5C85416D550C}" type="pres">
      <dgm:prSet presAssocID="{649505B5-C6E7-4811-AC73-EC8C6227F794}" presName="hierRoot3" presStyleCnt="0">
        <dgm:presLayoutVars>
          <dgm:hierBranch val="init"/>
        </dgm:presLayoutVars>
      </dgm:prSet>
      <dgm:spPr/>
    </dgm:pt>
    <dgm:pt modelId="{FFC44DD9-8C3A-444B-ADC8-BC179F325247}" type="pres">
      <dgm:prSet presAssocID="{649505B5-C6E7-4811-AC73-EC8C6227F794}" presName="rootComposite3" presStyleCnt="0"/>
      <dgm:spPr/>
    </dgm:pt>
    <dgm:pt modelId="{B4AF0148-1195-495E-B370-12A432E8869A}" type="pres">
      <dgm:prSet presAssocID="{649505B5-C6E7-4811-AC73-EC8C6227F794}" presName="rootText3" presStyleLbl="asst1" presStyleIdx="3" presStyleCnt="24">
        <dgm:presLayoutVars>
          <dgm:chPref val="3"/>
        </dgm:presLayoutVars>
      </dgm:prSet>
      <dgm:spPr/>
    </dgm:pt>
    <dgm:pt modelId="{4F225342-EB1B-4A6B-877A-939253874113}" type="pres">
      <dgm:prSet presAssocID="{649505B5-C6E7-4811-AC73-EC8C6227F794}" presName="rootConnector3" presStyleLbl="asst1" presStyleIdx="3" presStyleCnt="24"/>
      <dgm:spPr/>
    </dgm:pt>
    <dgm:pt modelId="{AECB4D23-0B42-4E99-BDEE-7B7CF244AD29}" type="pres">
      <dgm:prSet presAssocID="{649505B5-C6E7-4811-AC73-EC8C6227F794}" presName="hierChild6" presStyleCnt="0"/>
      <dgm:spPr/>
    </dgm:pt>
    <dgm:pt modelId="{25252E39-3B8F-41F7-B2E6-C7587BC212D9}" type="pres">
      <dgm:prSet presAssocID="{649505B5-C6E7-4811-AC73-EC8C6227F794}" presName="hierChild7" presStyleCnt="0"/>
      <dgm:spPr/>
    </dgm:pt>
    <dgm:pt modelId="{E79A5D5D-CB42-406A-A0DF-5DCCA1858810}" type="pres">
      <dgm:prSet presAssocID="{C6D41894-1B98-451E-B631-11A1F575FB1F}" presName="Name111" presStyleLbl="parChTrans1D4" presStyleIdx="2" presStyleCnt="18"/>
      <dgm:spPr/>
    </dgm:pt>
    <dgm:pt modelId="{20E27130-EF77-48FE-8C0F-D43F2DC035FD}" type="pres">
      <dgm:prSet presAssocID="{35053776-4EE4-438C-AF71-5AFBC15E8EBC}" presName="hierRoot3" presStyleCnt="0">
        <dgm:presLayoutVars>
          <dgm:hierBranch val="init"/>
        </dgm:presLayoutVars>
      </dgm:prSet>
      <dgm:spPr/>
    </dgm:pt>
    <dgm:pt modelId="{A2CE043A-EB91-4DE5-BFFA-DBBFDB530EA1}" type="pres">
      <dgm:prSet presAssocID="{35053776-4EE4-438C-AF71-5AFBC15E8EBC}" presName="rootComposite3" presStyleCnt="0"/>
      <dgm:spPr/>
    </dgm:pt>
    <dgm:pt modelId="{1D1CAEB5-A7E3-4B06-9DC9-7BBDC2641191}" type="pres">
      <dgm:prSet presAssocID="{35053776-4EE4-438C-AF71-5AFBC15E8EBC}" presName="rootText3" presStyleLbl="asst1" presStyleIdx="4" presStyleCnt="24">
        <dgm:presLayoutVars>
          <dgm:chPref val="3"/>
        </dgm:presLayoutVars>
      </dgm:prSet>
      <dgm:spPr/>
    </dgm:pt>
    <dgm:pt modelId="{49422F43-F8E7-4B44-873D-F4878253AF51}" type="pres">
      <dgm:prSet presAssocID="{35053776-4EE4-438C-AF71-5AFBC15E8EBC}" presName="rootConnector3" presStyleLbl="asst1" presStyleIdx="4" presStyleCnt="24"/>
      <dgm:spPr/>
    </dgm:pt>
    <dgm:pt modelId="{D532C611-76C3-4A3B-B92B-84718FDF1472}" type="pres">
      <dgm:prSet presAssocID="{35053776-4EE4-438C-AF71-5AFBC15E8EBC}" presName="hierChild6" presStyleCnt="0"/>
      <dgm:spPr/>
    </dgm:pt>
    <dgm:pt modelId="{10C4C61E-2569-4CF0-AF74-B9B76D567DC3}" type="pres">
      <dgm:prSet presAssocID="{35053776-4EE4-438C-AF71-5AFBC15E8EBC}" presName="hierChild7" presStyleCnt="0"/>
      <dgm:spPr/>
    </dgm:pt>
    <dgm:pt modelId="{96619E2D-C9B3-4994-A0D7-94500D1A4745}" type="pres">
      <dgm:prSet presAssocID="{DB057E0E-6D13-4CFA-AF71-CCFDC1C336A8}" presName="Name111" presStyleLbl="parChTrans1D4" presStyleIdx="3" presStyleCnt="18"/>
      <dgm:spPr/>
    </dgm:pt>
    <dgm:pt modelId="{2144496A-90CB-41D8-93E1-6F0593897DAE}" type="pres">
      <dgm:prSet presAssocID="{1935CA95-FBCE-4E21-B954-C0B2476F7DAC}" presName="hierRoot3" presStyleCnt="0">
        <dgm:presLayoutVars>
          <dgm:hierBranch val="init"/>
        </dgm:presLayoutVars>
      </dgm:prSet>
      <dgm:spPr/>
    </dgm:pt>
    <dgm:pt modelId="{A3EA4763-BCED-47A9-A34F-3058AC7E30D6}" type="pres">
      <dgm:prSet presAssocID="{1935CA95-FBCE-4E21-B954-C0B2476F7DAC}" presName="rootComposite3" presStyleCnt="0"/>
      <dgm:spPr/>
    </dgm:pt>
    <dgm:pt modelId="{480277BC-4DCB-49A9-A51E-CFF9F88B9D7C}" type="pres">
      <dgm:prSet presAssocID="{1935CA95-FBCE-4E21-B954-C0B2476F7DAC}" presName="rootText3" presStyleLbl="asst1" presStyleIdx="5" presStyleCnt="24">
        <dgm:presLayoutVars>
          <dgm:chPref val="3"/>
        </dgm:presLayoutVars>
      </dgm:prSet>
      <dgm:spPr/>
    </dgm:pt>
    <dgm:pt modelId="{367AE7A3-4A6B-48A1-9CED-92D079B23036}" type="pres">
      <dgm:prSet presAssocID="{1935CA95-FBCE-4E21-B954-C0B2476F7DAC}" presName="rootConnector3" presStyleLbl="asst1" presStyleIdx="5" presStyleCnt="24"/>
      <dgm:spPr/>
    </dgm:pt>
    <dgm:pt modelId="{69A56E7A-FA4C-4310-8DDB-A78E952EE235}" type="pres">
      <dgm:prSet presAssocID="{1935CA95-FBCE-4E21-B954-C0B2476F7DAC}" presName="hierChild6" presStyleCnt="0"/>
      <dgm:spPr/>
    </dgm:pt>
    <dgm:pt modelId="{E2D1F51B-0344-4C40-9189-4203FDA78442}" type="pres">
      <dgm:prSet presAssocID="{1935CA95-FBCE-4E21-B954-C0B2476F7DAC}" presName="hierChild7" presStyleCnt="0"/>
      <dgm:spPr/>
    </dgm:pt>
    <dgm:pt modelId="{8F33CB5D-31C7-4101-9658-B4A769B8F52D}" type="pres">
      <dgm:prSet presAssocID="{DE39D69E-26A1-44D4-882C-0665980CB30F}" presName="Name111" presStyleLbl="parChTrans1D4" presStyleIdx="4" presStyleCnt="18"/>
      <dgm:spPr/>
    </dgm:pt>
    <dgm:pt modelId="{33C2F7A8-4927-4BF8-AE7C-BD534D6632B9}" type="pres">
      <dgm:prSet presAssocID="{8B215D49-99EB-47A4-84F0-5BF873B94C33}" presName="hierRoot3" presStyleCnt="0">
        <dgm:presLayoutVars>
          <dgm:hierBranch val="init"/>
        </dgm:presLayoutVars>
      </dgm:prSet>
      <dgm:spPr/>
    </dgm:pt>
    <dgm:pt modelId="{FB91DF4D-F97D-49B9-9A8E-CC15ECD697E9}" type="pres">
      <dgm:prSet presAssocID="{8B215D49-99EB-47A4-84F0-5BF873B94C33}" presName="rootComposite3" presStyleCnt="0"/>
      <dgm:spPr/>
    </dgm:pt>
    <dgm:pt modelId="{5B306459-A948-4167-AF8E-56BD510BCA7D}" type="pres">
      <dgm:prSet presAssocID="{8B215D49-99EB-47A4-84F0-5BF873B94C33}" presName="rootText3" presStyleLbl="asst1" presStyleIdx="6" presStyleCnt="24">
        <dgm:presLayoutVars>
          <dgm:chPref val="3"/>
        </dgm:presLayoutVars>
      </dgm:prSet>
      <dgm:spPr/>
    </dgm:pt>
    <dgm:pt modelId="{62C8D290-C2BF-466B-968F-496D7B7909C9}" type="pres">
      <dgm:prSet presAssocID="{8B215D49-99EB-47A4-84F0-5BF873B94C33}" presName="rootConnector3" presStyleLbl="asst1" presStyleIdx="6" presStyleCnt="24"/>
      <dgm:spPr/>
    </dgm:pt>
    <dgm:pt modelId="{94208D77-ECDF-4D1C-8B5D-E7C81A384E87}" type="pres">
      <dgm:prSet presAssocID="{8B215D49-99EB-47A4-84F0-5BF873B94C33}" presName="hierChild6" presStyleCnt="0"/>
      <dgm:spPr/>
    </dgm:pt>
    <dgm:pt modelId="{0972D78B-8C76-4992-9E47-629B25E8095A}" type="pres">
      <dgm:prSet presAssocID="{8B215D49-99EB-47A4-84F0-5BF873B94C33}" presName="hierChild7" presStyleCnt="0"/>
      <dgm:spPr/>
    </dgm:pt>
    <dgm:pt modelId="{7385F5DD-0BC3-4AAC-88B7-ED81DDFAE765}" type="pres">
      <dgm:prSet presAssocID="{30E401B1-70B8-4DE2-9BA8-05B1968BF56F}" presName="Name111" presStyleLbl="parChTrans1D4" presStyleIdx="5" presStyleCnt="18"/>
      <dgm:spPr/>
    </dgm:pt>
    <dgm:pt modelId="{F4C46F92-0005-49A2-A7D4-DF2BB5F90C52}" type="pres">
      <dgm:prSet presAssocID="{ECA69BC3-2194-4968-8EC3-8DF8774F443C}" presName="hierRoot3" presStyleCnt="0">
        <dgm:presLayoutVars>
          <dgm:hierBranch val="init"/>
        </dgm:presLayoutVars>
      </dgm:prSet>
      <dgm:spPr/>
    </dgm:pt>
    <dgm:pt modelId="{8A7EB159-0927-4F31-A5BB-39769B12923B}" type="pres">
      <dgm:prSet presAssocID="{ECA69BC3-2194-4968-8EC3-8DF8774F443C}" presName="rootComposite3" presStyleCnt="0"/>
      <dgm:spPr/>
    </dgm:pt>
    <dgm:pt modelId="{EC00D611-6EBC-4167-9E33-F9AD5BFA9C50}" type="pres">
      <dgm:prSet presAssocID="{ECA69BC3-2194-4968-8EC3-8DF8774F443C}" presName="rootText3" presStyleLbl="asst1" presStyleIdx="7" presStyleCnt="24">
        <dgm:presLayoutVars>
          <dgm:chPref val="3"/>
        </dgm:presLayoutVars>
      </dgm:prSet>
      <dgm:spPr/>
    </dgm:pt>
    <dgm:pt modelId="{370F0464-C4E4-421E-9BE6-C71C4E2AA7EA}" type="pres">
      <dgm:prSet presAssocID="{ECA69BC3-2194-4968-8EC3-8DF8774F443C}" presName="rootConnector3" presStyleLbl="asst1" presStyleIdx="7" presStyleCnt="24"/>
      <dgm:spPr/>
    </dgm:pt>
    <dgm:pt modelId="{5A5EE21F-A01B-43CC-9CDA-D1541BF3D26E}" type="pres">
      <dgm:prSet presAssocID="{ECA69BC3-2194-4968-8EC3-8DF8774F443C}" presName="hierChild6" presStyleCnt="0"/>
      <dgm:spPr/>
    </dgm:pt>
    <dgm:pt modelId="{FF62CF8B-B062-48EB-BCEE-1D5014CB990B}" type="pres">
      <dgm:prSet presAssocID="{ECA69BC3-2194-4968-8EC3-8DF8774F443C}" presName="hierChild7" presStyleCnt="0"/>
      <dgm:spPr/>
    </dgm:pt>
    <dgm:pt modelId="{5D2982EF-28CC-4B62-AF9B-687E61D58674}" type="pres">
      <dgm:prSet presAssocID="{1CE66E63-B691-4335-8FBC-8588D7793EAA}" presName="Name111" presStyleLbl="parChTrans1D3" presStyleIdx="1" presStyleCnt="4"/>
      <dgm:spPr/>
    </dgm:pt>
    <dgm:pt modelId="{581DF31F-4A17-42B8-9A6A-EE2069E20EB2}" type="pres">
      <dgm:prSet presAssocID="{1399FC5B-18CF-4A80-B9D4-1C6BC2F0DAD8}" presName="hierRoot3" presStyleCnt="0">
        <dgm:presLayoutVars>
          <dgm:hierBranch val="init"/>
        </dgm:presLayoutVars>
      </dgm:prSet>
      <dgm:spPr/>
    </dgm:pt>
    <dgm:pt modelId="{8E91F938-A69E-4B34-990C-DF57CCF6B82F}" type="pres">
      <dgm:prSet presAssocID="{1399FC5B-18CF-4A80-B9D4-1C6BC2F0DAD8}" presName="rootComposite3" presStyleCnt="0"/>
      <dgm:spPr/>
    </dgm:pt>
    <dgm:pt modelId="{81AA8697-94F2-4312-8CC9-75A111ECE0A9}" type="pres">
      <dgm:prSet presAssocID="{1399FC5B-18CF-4A80-B9D4-1C6BC2F0DAD8}" presName="rootText3" presStyleLbl="asst1" presStyleIdx="8" presStyleCnt="24">
        <dgm:presLayoutVars>
          <dgm:chPref val="3"/>
        </dgm:presLayoutVars>
      </dgm:prSet>
      <dgm:spPr/>
    </dgm:pt>
    <dgm:pt modelId="{EB64970C-D82E-4543-8B9F-CEEF2DB4AD0E}" type="pres">
      <dgm:prSet presAssocID="{1399FC5B-18CF-4A80-B9D4-1C6BC2F0DAD8}" presName="rootConnector3" presStyleLbl="asst1" presStyleIdx="8" presStyleCnt="24"/>
      <dgm:spPr/>
    </dgm:pt>
    <dgm:pt modelId="{0B89477B-DEAE-433A-95AA-74034BEF7903}" type="pres">
      <dgm:prSet presAssocID="{1399FC5B-18CF-4A80-B9D4-1C6BC2F0DAD8}" presName="hierChild6" presStyleCnt="0"/>
      <dgm:spPr/>
    </dgm:pt>
    <dgm:pt modelId="{918680C6-C622-4A03-892F-C9CBD00842A6}" type="pres">
      <dgm:prSet presAssocID="{1399FC5B-18CF-4A80-B9D4-1C6BC2F0DAD8}" presName="hierChild7" presStyleCnt="0"/>
      <dgm:spPr/>
    </dgm:pt>
    <dgm:pt modelId="{39BB90B1-D7A1-407C-BF93-18E3EB4268AE}" type="pres">
      <dgm:prSet presAssocID="{AD90A732-4251-4869-92AC-FA3684AE6438}" presName="Name111" presStyleLbl="parChTrans1D4" presStyleIdx="6" presStyleCnt="18"/>
      <dgm:spPr/>
    </dgm:pt>
    <dgm:pt modelId="{CF08EA98-0878-4048-A319-5B2B98C0CC1E}" type="pres">
      <dgm:prSet presAssocID="{AF4094CE-E5B2-41D3-B7FE-8A63106C3F9F}" presName="hierRoot3" presStyleCnt="0">
        <dgm:presLayoutVars>
          <dgm:hierBranch val="init"/>
        </dgm:presLayoutVars>
      </dgm:prSet>
      <dgm:spPr/>
    </dgm:pt>
    <dgm:pt modelId="{F6D7FFCB-D0AD-43C8-89DD-414845E46F56}" type="pres">
      <dgm:prSet presAssocID="{AF4094CE-E5B2-41D3-B7FE-8A63106C3F9F}" presName="rootComposite3" presStyleCnt="0"/>
      <dgm:spPr/>
    </dgm:pt>
    <dgm:pt modelId="{40DBFF40-5FBE-4905-9D49-696E883C859B}" type="pres">
      <dgm:prSet presAssocID="{AF4094CE-E5B2-41D3-B7FE-8A63106C3F9F}" presName="rootText3" presStyleLbl="asst1" presStyleIdx="9" presStyleCnt="24">
        <dgm:presLayoutVars>
          <dgm:chPref val="3"/>
        </dgm:presLayoutVars>
      </dgm:prSet>
      <dgm:spPr/>
    </dgm:pt>
    <dgm:pt modelId="{0DDC89E2-80BE-4C79-8585-D2B2FBBDCDFC}" type="pres">
      <dgm:prSet presAssocID="{AF4094CE-E5B2-41D3-B7FE-8A63106C3F9F}" presName="rootConnector3" presStyleLbl="asst1" presStyleIdx="9" presStyleCnt="24"/>
      <dgm:spPr/>
    </dgm:pt>
    <dgm:pt modelId="{8559EFA0-7CE0-4EE5-A79C-D9FC496427F8}" type="pres">
      <dgm:prSet presAssocID="{AF4094CE-E5B2-41D3-B7FE-8A63106C3F9F}" presName="hierChild6" presStyleCnt="0"/>
      <dgm:spPr/>
    </dgm:pt>
    <dgm:pt modelId="{BB7556F4-C9FF-4965-83A6-244CEA50A79B}" type="pres">
      <dgm:prSet presAssocID="{AF4094CE-E5B2-41D3-B7FE-8A63106C3F9F}" presName="hierChild7" presStyleCnt="0"/>
      <dgm:spPr/>
    </dgm:pt>
    <dgm:pt modelId="{2353E8F8-78C5-4D77-B6B6-086246A93A3C}" type="pres">
      <dgm:prSet presAssocID="{51D892F6-5EC8-4535-B8B9-EF6DBDC1B45D}" presName="Name111" presStyleLbl="parChTrans1D4" presStyleIdx="7" presStyleCnt="18"/>
      <dgm:spPr/>
    </dgm:pt>
    <dgm:pt modelId="{A2E4FA50-0005-4CC0-AF6C-30ABDF9E9215}" type="pres">
      <dgm:prSet presAssocID="{A45A05C4-FECB-43DC-80EC-6C122C1DED77}" presName="hierRoot3" presStyleCnt="0">
        <dgm:presLayoutVars>
          <dgm:hierBranch val="init"/>
        </dgm:presLayoutVars>
      </dgm:prSet>
      <dgm:spPr/>
    </dgm:pt>
    <dgm:pt modelId="{7C80A83E-654C-4413-8C5F-B55F594238BC}" type="pres">
      <dgm:prSet presAssocID="{A45A05C4-FECB-43DC-80EC-6C122C1DED77}" presName="rootComposite3" presStyleCnt="0"/>
      <dgm:spPr/>
    </dgm:pt>
    <dgm:pt modelId="{55392623-13CF-4754-8AF4-C71258E62CA0}" type="pres">
      <dgm:prSet presAssocID="{A45A05C4-FECB-43DC-80EC-6C122C1DED77}" presName="rootText3" presStyleLbl="asst1" presStyleIdx="10" presStyleCnt="24">
        <dgm:presLayoutVars>
          <dgm:chPref val="3"/>
        </dgm:presLayoutVars>
      </dgm:prSet>
      <dgm:spPr/>
    </dgm:pt>
    <dgm:pt modelId="{7E154B19-6CCF-41AE-A79F-9CC86CAB9122}" type="pres">
      <dgm:prSet presAssocID="{A45A05C4-FECB-43DC-80EC-6C122C1DED77}" presName="rootConnector3" presStyleLbl="asst1" presStyleIdx="10" presStyleCnt="24"/>
      <dgm:spPr/>
    </dgm:pt>
    <dgm:pt modelId="{26398591-7D3B-4002-9E24-7CA0B56C71AD}" type="pres">
      <dgm:prSet presAssocID="{A45A05C4-FECB-43DC-80EC-6C122C1DED77}" presName="hierChild6" presStyleCnt="0"/>
      <dgm:spPr/>
    </dgm:pt>
    <dgm:pt modelId="{2D947422-2E3E-4EAA-A000-AEA13F450A92}" type="pres">
      <dgm:prSet presAssocID="{A45A05C4-FECB-43DC-80EC-6C122C1DED77}" presName="hierChild7" presStyleCnt="0"/>
      <dgm:spPr/>
    </dgm:pt>
    <dgm:pt modelId="{D4C1102B-E0E7-4556-B711-3F7B93ADC706}" type="pres">
      <dgm:prSet presAssocID="{17771834-20B8-4E7D-B7FB-44F170F0D170}" presName="Name111" presStyleLbl="parChTrans1D4" presStyleIdx="8" presStyleCnt="18"/>
      <dgm:spPr/>
    </dgm:pt>
    <dgm:pt modelId="{BAEE2080-68C5-43AB-8C6E-31553CB8D688}" type="pres">
      <dgm:prSet presAssocID="{7ADAA470-0498-4942-8257-1F8600107EB8}" presName="hierRoot3" presStyleCnt="0">
        <dgm:presLayoutVars>
          <dgm:hierBranch val="init"/>
        </dgm:presLayoutVars>
      </dgm:prSet>
      <dgm:spPr/>
    </dgm:pt>
    <dgm:pt modelId="{DC556E2A-0B88-4856-BE9B-446070F5BDAD}" type="pres">
      <dgm:prSet presAssocID="{7ADAA470-0498-4942-8257-1F8600107EB8}" presName="rootComposite3" presStyleCnt="0"/>
      <dgm:spPr/>
    </dgm:pt>
    <dgm:pt modelId="{6528CD98-1888-4660-A9CF-C96D82C2CD89}" type="pres">
      <dgm:prSet presAssocID="{7ADAA470-0498-4942-8257-1F8600107EB8}" presName="rootText3" presStyleLbl="asst1" presStyleIdx="11" presStyleCnt="24">
        <dgm:presLayoutVars>
          <dgm:chPref val="3"/>
        </dgm:presLayoutVars>
      </dgm:prSet>
      <dgm:spPr/>
    </dgm:pt>
    <dgm:pt modelId="{8522A572-E8E9-4A95-95B7-D6D443A3F383}" type="pres">
      <dgm:prSet presAssocID="{7ADAA470-0498-4942-8257-1F8600107EB8}" presName="rootConnector3" presStyleLbl="asst1" presStyleIdx="11" presStyleCnt="24"/>
      <dgm:spPr/>
    </dgm:pt>
    <dgm:pt modelId="{53324FAF-6E4D-4B29-AD0A-EDB3B232390E}" type="pres">
      <dgm:prSet presAssocID="{7ADAA470-0498-4942-8257-1F8600107EB8}" presName="hierChild6" presStyleCnt="0"/>
      <dgm:spPr/>
    </dgm:pt>
    <dgm:pt modelId="{6BBA55AA-8154-4EDE-8CB0-D51FFF85494C}" type="pres">
      <dgm:prSet presAssocID="{7ADAA470-0498-4942-8257-1F8600107EB8}" presName="hierChild7" presStyleCnt="0"/>
      <dgm:spPr/>
    </dgm:pt>
    <dgm:pt modelId="{277A1245-EAE4-41F7-B416-205074ABF8C3}" type="pres">
      <dgm:prSet presAssocID="{F41B6344-9136-44F4-BEE9-DD024ED2F8D9}" presName="Name111" presStyleLbl="parChTrans1D4" presStyleIdx="9" presStyleCnt="18"/>
      <dgm:spPr/>
    </dgm:pt>
    <dgm:pt modelId="{2EF1DB53-A0E0-41F1-A7D5-EE299DF5E97A}" type="pres">
      <dgm:prSet presAssocID="{276789F2-87BE-4045-886E-E9B7A057D057}" presName="hierRoot3" presStyleCnt="0">
        <dgm:presLayoutVars>
          <dgm:hierBranch val="init"/>
        </dgm:presLayoutVars>
      </dgm:prSet>
      <dgm:spPr/>
    </dgm:pt>
    <dgm:pt modelId="{34C65437-B47E-4AE7-B683-54C117807B54}" type="pres">
      <dgm:prSet presAssocID="{276789F2-87BE-4045-886E-E9B7A057D057}" presName="rootComposite3" presStyleCnt="0"/>
      <dgm:spPr/>
    </dgm:pt>
    <dgm:pt modelId="{D0282014-A834-4088-A1B9-125A58E80EA8}" type="pres">
      <dgm:prSet presAssocID="{276789F2-87BE-4045-886E-E9B7A057D057}" presName="rootText3" presStyleLbl="asst1" presStyleIdx="12" presStyleCnt="24">
        <dgm:presLayoutVars>
          <dgm:chPref val="3"/>
        </dgm:presLayoutVars>
      </dgm:prSet>
      <dgm:spPr/>
    </dgm:pt>
    <dgm:pt modelId="{23C03D49-3AC0-4A4A-BC1A-AF0F5ADAFFE7}" type="pres">
      <dgm:prSet presAssocID="{276789F2-87BE-4045-886E-E9B7A057D057}" presName="rootConnector3" presStyleLbl="asst1" presStyleIdx="12" presStyleCnt="24"/>
      <dgm:spPr/>
    </dgm:pt>
    <dgm:pt modelId="{073D8F76-9515-4330-9A7E-F4A7B6E5CBE7}" type="pres">
      <dgm:prSet presAssocID="{276789F2-87BE-4045-886E-E9B7A057D057}" presName="hierChild6" presStyleCnt="0"/>
      <dgm:spPr/>
    </dgm:pt>
    <dgm:pt modelId="{FBD9E2D2-3C56-470C-92A8-656197F53C78}" type="pres">
      <dgm:prSet presAssocID="{276789F2-87BE-4045-886E-E9B7A057D057}" presName="hierChild7" presStyleCnt="0"/>
      <dgm:spPr/>
    </dgm:pt>
    <dgm:pt modelId="{0D9EEDA2-E4F9-4A8F-921C-089E9AAB8E70}" type="pres">
      <dgm:prSet presAssocID="{4E98D21F-F9B4-4918-B348-5249CE49DE56}" presName="Name111" presStyleLbl="parChTrans1D4" presStyleIdx="10" presStyleCnt="18"/>
      <dgm:spPr/>
    </dgm:pt>
    <dgm:pt modelId="{00B21633-CBB2-4162-B4FB-DCBCB3D065D0}" type="pres">
      <dgm:prSet presAssocID="{12DF26C1-0409-48A3-B303-92DAD99DBED5}" presName="hierRoot3" presStyleCnt="0">
        <dgm:presLayoutVars>
          <dgm:hierBranch val="init"/>
        </dgm:presLayoutVars>
      </dgm:prSet>
      <dgm:spPr/>
    </dgm:pt>
    <dgm:pt modelId="{48983569-4381-4D4D-AD57-AFBE6D0C5A6F}" type="pres">
      <dgm:prSet presAssocID="{12DF26C1-0409-48A3-B303-92DAD99DBED5}" presName="rootComposite3" presStyleCnt="0"/>
      <dgm:spPr/>
    </dgm:pt>
    <dgm:pt modelId="{F0B9033D-3A08-48E2-819A-E96B36FBA0D6}" type="pres">
      <dgm:prSet presAssocID="{12DF26C1-0409-48A3-B303-92DAD99DBED5}" presName="rootText3" presStyleLbl="asst1" presStyleIdx="13" presStyleCnt="24">
        <dgm:presLayoutVars>
          <dgm:chPref val="3"/>
        </dgm:presLayoutVars>
      </dgm:prSet>
      <dgm:spPr/>
    </dgm:pt>
    <dgm:pt modelId="{FE10423C-581F-41A8-ADCE-88A1155F4222}" type="pres">
      <dgm:prSet presAssocID="{12DF26C1-0409-48A3-B303-92DAD99DBED5}" presName="rootConnector3" presStyleLbl="asst1" presStyleIdx="13" presStyleCnt="24"/>
      <dgm:spPr/>
    </dgm:pt>
    <dgm:pt modelId="{1778231D-9E1B-4B43-991F-378DBBBB9A7A}" type="pres">
      <dgm:prSet presAssocID="{12DF26C1-0409-48A3-B303-92DAD99DBED5}" presName="hierChild6" presStyleCnt="0"/>
      <dgm:spPr/>
    </dgm:pt>
    <dgm:pt modelId="{BA0A1657-D3A1-4F70-889F-CDFE887A7E9E}" type="pres">
      <dgm:prSet presAssocID="{12DF26C1-0409-48A3-B303-92DAD99DBED5}" presName="hierChild7" presStyleCnt="0"/>
      <dgm:spPr/>
    </dgm:pt>
    <dgm:pt modelId="{5912BBB6-2F02-4118-9A6B-BD03342E54EB}" type="pres">
      <dgm:prSet presAssocID="{48982CFB-2E1C-4DBA-91E9-098F597B2A89}" presName="Name111" presStyleLbl="parChTrans1D4" presStyleIdx="11" presStyleCnt="18"/>
      <dgm:spPr/>
    </dgm:pt>
    <dgm:pt modelId="{A2A6665F-15E7-48D9-8313-77FBD57D7407}" type="pres">
      <dgm:prSet presAssocID="{7A93FF46-2CE6-46B2-B195-751072F5B6DF}" presName="hierRoot3" presStyleCnt="0">
        <dgm:presLayoutVars>
          <dgm:hierBranch val="init"/>
        </dgm:presLayoutVars>
      </dgm:prSet>
      <dgm:spPr/>
    </dgm:pt>
    <dgm:pt modelId="{E60FDEC9-5842-42FC-B8E8-ED8CFE1062BE}" type="pres">
      <dgm:prSet presAssocID="{7A93FF46-2CE6-46B2-B195-751072F5B6DF}" presName="rootComposite3" presStyleCnt="0"/>
      <dgm:spPr/>
    </dgm:pt>
    <dgm:pt modelId="{568D821A-77EB-4526-9052-5350416013D4}" type="pres">
      <dgm:prSet presAssocID="{7A93FF46-2CE6-46B2-B195-751072F5B6DF}" presName="rootText3" presStyleLbl="asst1" presStyleIdx="14" presStyleCnt="24">
        <dgm:presLayoutVars>
          <dgm:chPref val="3"/>
        </dgm:presLayoutVars>
      </dgm:prSet>
      <dgm:spPr/>
    </dgm:pt>
    <dgm:pt modelId="{160B82CA-9E6B-4E54-9C24-5F37AF28D122}" type="pres">
      <dgm:prSet presAssocID="{7A93FF46-2CE6-46B2-B195-751072F5B6DF}" presName="rootConnector3" presStyleLbl="asst1" presStyleIdx="14" presStyleCnt="24"/>
      <dgm:spPr/>
    </dgm:pt>
    <dgm:pt modelId="{75D44DA8-8CF0-43FF-8F90-06EAA619C6BD}" type="pres">
      <dgm:prSet presAssocID="{7A93FF46-2CE6-46B2-B195-751072F5B6DF}" presName="hierChild6" presStyleCnt="0"/>
      <dgm:spPr/>
    </dgm:pt>
    <dgm:pt modelId="{98A2183E-1080-4028-98C0-E7608E782EE0}" type="pres">
      <dgm:prSet presAssocID="{7A93FF46-2CE6-46B2-B195-751072F5B6DF}" presName="hierChild7" presStyleCnt="0"/>
      <dgm:spPr/>
    </dgm:pt>
    <dgm:pt modelId="{5AB07F27-D900-4178-94FB-C6767526771F}" type="pres">
      <dgm:prSet presAssocID="{E37E481C-C055-46B5-B65F-C17AD4F6AB5F}" presName="Name111" presStyleLbl="parChTrans1D2" presStyleIdx="1" presStyleCnt="3"/>
      <dgm:spPr/>
    </dgm:pt>
    <dgm:pt modelId="{CFFAC2DE-C73F-4781-8954-52005EEC1975}" type="pres">
      <dgm:prSet presAssocID="{41001CE9-FF6B-452C-8A2B-2DD321BE26EA}" presName="hierRoot3" presStyleCnt="0">
        <dgm:presLayoutVars>
          <dgm:hierBranch val="init"/>
        </dgm:presLayoutVars>
      </dgm:prSet>
      <dgm:spPr/>
    </dgm:pt>
    <dgm:pt modelId="{91D2FA5E-B478-4F19-A088-6D13B444507B}" type="pres">
      <dgm:prSet presAssocID="{41001CE9-FF6B-452C-8A2B-2DD321BE26EA}" presName="rootComposite3" presStyleCnt="0"/>
      <dgm:spPr/>
    </dgm:pt>
    <dgm:pt modelId="{FB225B95-720B-4282-B63E-FB28FF7AB84B}" type="pres">
      <dgm:prSet presAssocID="{41001CE9-FF6B-452C-8A2B-2DD321BE26EA}" presName="rootText3" presStyleLbl="asst1" presStyleIdx="15" presStyleCnt="24" custLinFactNeighborX="2462" custLinFactNeighborY="14157">
        <dgm:presLayoutVars>
          <dgm:chPref val="3"/>
        </dgm:presLayoutVars>
      </dgm:prSet>
      <dgm:spPr/>
    </dgm:pt>
    <dgm:pt modelId="{3C51193D-E9A4-4D05-8F2D-0AE6F5681399}" type="pres">
      <dgm:prSet presAssocID="{41001CE9-FF6B-452C-8A2B-2DD321BE26EA}" presName="rootConnector3" presStyleLbl="asst1" presStyleIdx="15" presStyleCnt="24"/>
      <dgm:spPr/>
    </dgm:pt>
    <dgm:pt modelId="{DCB492A9-67A4-404D-BBB6-CA91E9525E61}" type="pres">
      <dgm:prSet presAssocID="{41001CE9-FF6B-452C-8A2B-2DD321BE26EA}" presName="hierChild6" presStyleCnt="0"/>
      <dgm:spPr/>
    </dgm:pt>
    <dgm:pt modelId="{7CF29C6C-E1FD-4B28-87D9-3FFDCF0AD972}" type="pres">
      <dgm:prSet presAssocID="{41001CE9-FF6B-452C-8A2B-2DD321BE26EA}" presName="hierChild7" presStyleCnt="0"/>
      <dgm:spPr/>
    </dgm:pt>
    <dgm:pt modelId="{6E5076E4-2427-4B2B-B4FA-E8380F06722A}" type="pres">
      <dgm:prSet presAssocID="{8388709B-460C-4546-A643-30FF76113CD4}" presName="Name111" presStyleLbl="parChTrans1D3" presStyleIdx="2" presStyleCnt="4"/>
      <dgm:spPr/>
    </dgm:pt>
    <dgm:pt modelId="{C03287A8-D581-44AA-A8F5-190BB2EF4516}" type="pres">
      <dgm:prSet presAssocID="{12D2F52C-4C26-40E0-8593-FEA7B5D99C41}" presName="hierRoot3" presStyleCnt="0">
        <dgm:presLayoutVars>
          <dgm:hierBranch val="init"/>
        </dgm:presLayoutVars>
      </dgm:prSet>
      <dgm:spPr/>
    </dgm:pt>
    <dgm:pt modelId="{E4228444-C830-4CA3-9B92-0B66D784208A}" type="pres">
      <dgm:prSet presAssocID="{12D2F52C-4C26-40E0-8593-FEA7B5D99C41}" presName="rootComposite3" presStyleCnt="0"/>
      <dgm:spPr/>
    </dgm:pt>
    <dgm:pt modelId="{59E23789-9D54-4A9D-AABE-5FFD3698EA51}" type="pres">
      <dgm:prSet presAssocID="{12D2F52C-4C26-40E0-8593-FEA7B5D99C41}" presName="rootText3" presStyleLbl="asst1" presStyleIdx="16" presStyleCnt="24">
        <dgm:presLayoutVars>
          <dgm:chPref val="3"/>
        </dgm:presLayoutVars>
      </dgm:prSet>
      <dgm:spPr/>
    </dgm:pt>
    <dgm:pt modelId="{4236CD43-B85D-475D-929D-4BEEA66DE033}" type="pres">
      <dgm:prSet presAssocID="{12D2F52C-4C26-40E0-8593-FEA7B5D99C41}" presName="rootConnector3" presStyleLbl="asst1" presStyleIdx="16" presStyleCnt="24"/>
      <dgm:spPr/>
    </dgm:pt>
    <dgm:pt modelId="{891C8E88-0D3A-4357-A1D1-6344789E50CC}" type="pres">
      <dgm:prSet presAssocID="{12D2F52C-4C26-40E0-8593-FEA7B5D99C41}" presName="hierChild6" presStyleCnt="0"/>
      <dgm:spPr/>
    </dgm:pt>
    <dgm:pt modelId="{13FEEFB0-469A-4D6C-8A27-F7C0D93381F6}" type="pres">
      <dgm:prSet presAssocID="{12D2F52C-4C26-40E0-8593-FEA7B5D99C41}" presName="hierChild7" presStyleCnt="0"/>
      <dgm:spPr/>
    </dgm:pt>
    <dgm:pt modelId="{CAF5392A-AFA2-4014-BEB2-3836E2D5B301}" type="pres">
      <dgm:prSet presAssocID="{5BF06408-5079-4FA5-B581-CC7E4D1B8CE2}" presName="Name111" presStyleLbl="parChTrans1D4" presStyleIdx="12" presStyleCnt="18"/>
      <dgm:spPr/>
    </dgm:pt>
    <dgm:pt modelId="{6CEE5DA9-6A3C-4CA7-BBE0-D9BEE3F26752}" type="pres">
      <dgm:prSet presAssocID="{8E495EE0-EF7E-4CEC-A955-282D56DDFE7B}" presName="hierRoot3" presStyleCnt="0">
        <dgm:presLayoutVars>
          <dgm:hierBranch val="init"/>
        </dgm:presLayoutVars>
      </dgm:prSet>
      <dgm:spPr/>
    </dgm:pt>
    <dgm:pt modelId="{6FC98693-4A3E-4458-B75F-5C4E9FD02AD9}" type="pres">
      <dgm:prSet presAssocID="{8E495EE0-EF7E-4CEC-A955-282D56DDFE7B}" presName="rootComposite3" presStyleCnt="0"/>
      <dgm:spPr/>
    </dgm:pt>
    <dgm:pt modelId="{DE3BCD2C-9208-420C-9103-317B8C0FBCD7}" type="pres">
      <dgm:prSet presAssocID="{8E495EE0-EF7E-4CEC-A955-282D56DDFE7B}" presName="rootText3" presStyleLbl="asst1" presStyleIdx="17" presStyleCnt="24">
        <dgm:presLayoutVars>
          <dgm:chPref val="3"/>
        </dgm:presLayoutVars>
      </dgm:prSet>
      <dgm:spPr/>
    </dgm:pt>
    <dgm:pt modelId="{51BE67D8-6CAA-4013-8742-56021DDE1A0D}" type="pres">
      <dgm:prSet presAssocID="{8E495EE0-EF7E-4CEC-A955-282D56DDFE7B}" presName="rootConnector3" presStyleLbl="asst1" presStyleIdx="17" presStyleCnt="24"/>
      <dgm:spPr/>
    </dgm:pt>
    <dgm:pt modelId="{AD293D38-6DD2-492F-9F47-CF555F6E5BF4}" type="pres">
      <dgm:prSet presAssocID="{8E495EE0-EF7E-4CEC-A955-282D56DDFE7B}" presName="hierChild6" presStyleCnt="0"/>
      <dgm:spPr/>
    </dgm:pt>
    <dgm:pt modelId="{9EC6E2AB-3894-4637-B774-FA161EC5ED6D}" type="pres">
      <dgm:prSet presAssocID="{8E495EE0-EF7E-4CEC-A955-282D56DDFE7B}" presName="hierChild7" presStyleCnt="0"/>
      <dgm:spPr/>
    </dgm:pt>
    <dgm:pt modelId="{C5B126AF-DD7D-4795-9E91-058E069207A7}" type="pres">
      <dgm:prSet presAssocID="{C648D4F2-7CB7-42EA-BD0C-D10F408E01F8}" presName="Name111" presStyleLbl="parChTrans1D4" presStyleIdx="13" presStyleCnt="18"/>
      <dgm:spPr/>
    </dgm:pt>
    <dgm:pt modelId="{37E3B145-1A88-4E44-B8B0-2C28B378BEE3}" type="pres">
      <dgm:prSet presAssocID="{8D99F697-5DE5-45D2-9F04-451B7D0A5122}" presName="hierRoot3" presStyleCnt="0">
        <dgm:presLayoutVars>
          <dgm:hierBranch val="init"/>
        </dgm:presLayoutVars>
      </dgm:prSet>
      <dgm:spPr/>
    </dgm:pt>
    <dgm:pt modelId="{924B4C6B-32BC-470C-BB5E-515D260DF23C}" type="pres">
      <dgm:prSet presAssocID="{8D99F697-5DE5-45D2-9F04-451B7D0A5122}" presName="rootComposite3" presStyleCnt="0"/>
      <dgm:spPr/>
    </dgm:pt>
    <dgm:pt modelId="{451C51F3-689F-43EC-8CB4-FD2869850127}" type="pres">
      <dgm:prSet presAssocID="{8D99F697-5DE5-45D2-9F04-451B7D0A5122}" presName="rootText3" presStyleLbl="asst1" presStyleIdx="18" presStyleCnt="24">
        <dgm:presLayoutVars>
          <dgm:chPref val="3"/>
        </dgm:presLayoutVars>
      </dgm:prSet>
      <dgm:spPr/>
    </dgm:pt>
    <dgm:pt modelId="{FDE99020-7A46-47E9-840F-0468E1D63B66}" type="pres">
      <dgm:prSet presAssocID="{8D99F697-5DE5-45D2-9F04-451B7D0A5122}" presName="rootConnector3" presStyleLbl="asst1" presStyleIdx="18" presStyleCnt="24"/>
      <dgm:spPr/>
    </dgm:pt>
    <dgm:pt modelId="{0419BEC7-53A5-4C22-9767-4D04C0ABC2F1}" type="pres">
      <dgm:prSet presAssocID="{8D99F697-5DE5-45D2-9F04-451B7D0A5122}" presName="hierChild6" presStyleCnt="0"/>
      <dgm:spPr/>
    </dgm:pt>
    <dgm:pt modelId="{610E634B-47EB-44E0-A3C5-BDAF536C7D17}" type="pres">
      <dgm:prSet presAssocID="{8D99F697-5DE5-45D2-9F04-451B7D0A5122}" presName="hierChild7" presStyleCnt="0"/>
      <dgm:spPr/>
    </dgm:pt>
    <dgm:pt modelId="{4263ED2E-E2D6-4CF6-8191-0EC78C968B15}" type="pres">
      <dgm:prSet presAssocID="{03B41051-349D-4ADD-84FC-EBC114D81A5E}" presName="Name111" presStyleLbl="parChTrans1D4" presStyleIdx="14" presStyleCnt="18"/>
      <dgm:spPr/>
    </dgm:pt>
    <dgm:pt modelId="{CA08E015-D2B3-43EE-9CD2-EE2974513585}" type="pres">
      <dgm:prSet presAssocID="{15EB019A-D714-4D31-8D37-F746104A0DF1}" presName="hierRoot3" presStyleCnt="0">
        <dgm:presLayoutVars>
          <dgm:hierBranch val="init"/>
        </dgm:presLayoutVars>
      </dgm:prSet>
      <dgm:spPr/>
    </dgm:pt>
    <dgm:pt modelId="{08E14E8C-8182-4268-8067-DF4F4F066BF9}" type="pres">
      <dgm:prSet presAssocID="{15EB019A-D714-4D31-8D37-F746104A0DF1}" presName="rootComposite3" presStyleCnt="0"/>
      <dgm:spPr/>
    </dgm:pt>
    <dgm:pt modelId="{C48D6CB8-9714-4E1C-91FF-BADF826BD299}" type="pres">
      <dgm:prSet presAssocID="{15EB019A-D714-4D31-8D37-F746104A0DF1}" presName="rootText3" presStyleLbl="asst1" presStyleIdx="19" presStyleCnt="24">
        <dgm:presLayoutVars>
          <dgm:chPref val="3"/>
        </dgm:presLayoutVars>
      </dgm:prSet>
      <dgm:spPr/>
    </dgm:pt>
    <dgm:pt modelId="{729AD88B-4B7F-4DFA-A368-1CF4BAAFFB30}" type="pres">
      <dgm:prSet presAssocID="{15EB019A-D714-4D31-8D37-F746104A0DF1}" presName="rootConnector3" presStyleLbl="asst1" presStyleIdx="19" presStyleCnt="24"/>
      <dgm:spPr/>
    </dgm:pt>
    <dgm:pt modelId="{BD4EC556-5128-413F-97B0-ED6A83ABAA85}" type="pres">
      <dgm:prSet presAssocID="{15EB019A-D714-4D31-8D37-F746104A0DF1}" presName="hierChild6" presStyleCnt="0"/>
      <dgm:spPr/>
    </dgm:pt>
    <dgm:pt modelId="{A4A11853-DF55-4632-890B-A48003464BC6}" type="pres">
      <dgm:prSet presAssocID="{15EB019A-D714-4D31-8D37-F746104A0DF1}" presName="hierChild7" presStyleCnt="0"/>
      <dgm:spPr/>
    </dgm:pt>
    <dgm:pt modelId="{EB1193AE-1B41-41C1-A388-082F559B09AE}" type="pres">
      <dgm:prSet presAssocID="{D7279FAB-D810-42AE-9805-4C2221AB7B3C}" presName="Name111" presStyleLbl="parChTrans1D4" presStyleIdx="15" presStyleCnt="18"/>
      <dgm:spPr/>
    </dgm:pt>
    <dgm:pt modelId="{7E78A52C-8DC8-4CEA-B37B-A9F6F28C0E90}" type="pres">
      <dgm:prSet presAssocID="{55D96CBB-64BB-46E2-930F-C21FF9DE28A7}" presName="hierRoot3" presStyleCnt="0">
        <dgm:presLayoutVars>
          <dgm:hierBranch val="init"/>
        </dgm:presLayoutVars>
      </dgm:prSet>
      <dgm:spPr/>
    </dgm:pt>
    <dgm:pt modelId="{83C5A39B-1CA3-43E5-9809-65A3E9BA203F}" type="pres">
      <dgm:prSet presAssocID="{55D96CBB-64BB-46E2-930F-C21FF9DE28A7}" presName="rootComposite3" presStyleCnt="0"/>
      <dgm:spPr/>
    </dgm:pt>
    <dgm:pt modelId="{83105827-2718-4D75-8F7B-08C11CA1B132}" type="pres">
      <dgm:prSet presAssocID="{55D96CBB-64BB-46E2-930F-C21FF9DE28A7}" presName="rootText3" presStyleLbl="asst1" presStyleIdx="20" presStyleCnt="24">
        <dgm:presLayoutVars>
          <dgm:chPref val="3"/>
        </dgm:presLayoutVars>
      </dgm:prSet>
      <dgm:spPr/>
    </dgm:pt>
    <dgm:pt modelId="{16DB1C8F-42FE-4C5B-BF97-CDA59718D6D7}" type="pres">
      <dgm:prSet presAssocID="{55D96CBB-64BB-46E2-930F-C21FF9DE28A7}" presName="rootConnector3" presStyleLbl="asst1" presStyleIdx="20" presStyleCnt="24"/>
      <dgm:spPr/>
    </dgm:pt>
    <dgm:pt modelId="{756CB8D1-02F5-451C-A55A-DF3641CAD6D0}" type="pres">
      <dgm:prSet presAssocID="{55D96CBB-64BB-46E2-930F-C21FF9DE28A7}" presName="hierChild6" presStyleCnt="0"/>
      <dgm:spPr/>
    </dgm:pt>
    <dgm:pt modelId="{9D629925-2543-431C-A4F3-5473F3E0EF5E}" type="pres">
      <dgm:prSet presAssocID="{55D96CBB-64BB-46E2-930F-C21FF9DE28A7}" presName="hierChild7" presStyleCnt="0"/>
      <dgm:spPr/>
    </dgm:pt>
    <dgm:pt modelId="{E177A054-A4AD-49D5-964F-16793268E5F9}" type="pres">
      <dgm:prSet presAssocID="{DADA78D8-E92C-46B5-A06C-56EBB369E91D}" presName="Name111" presStyleLbl="parChTrans1D3" presStyleIdx="3" presStyleCnt="4"/>
      <dgm:spPr/>
    </dgm:pt>
    <dgm:pt modelId="{94DA1499-0CCA-4DCA-88E4-49645F1339AB}" type="pres">
      <dgm:prSet presAssocID="{8637C953-8DAC-4E61-AA57-46489022EB55}" presName="hierRoot3" presStyleCnt="0">
        <dgm:presLayoutVars>
          <dgm:hierBranch val="init"/>
        </dgm:presLayoutVars>
      </dgm:prSet>
      <dgm:spPr/>
    </dgm:pt>
    <dgm:pt modelId="{EDB62274-1F28-4D86-9B62-37D7E9441E52}" type="pres">
      <dgm:prSet presAssocID="{8637C953-8DAC-4E61-AA57-46489022EB55}" presName="rootComposite3" presStyleCnt="0"/>
      <dgm:spPr/>
    </dgm:pt>
    <dgm:pt modelId="{214B1722-F162-4BD2-87D1-1C8EEF4BE2F5}" type="pres">
      <dgm:prSet presAssocID="{8637C953-8DAC-4E61-AA57-46489022EB55}" presName="rootText3" presStyleLbl="asst1" presStyleIdx="21" presStyleCnt="24">
        <dgm:presLayoutVars>
          <dgm:chPref val="3"/>
        </dgm:presLayoutVars>
      </dgm:prSet>
      <dgm:spPr/>
    </dgm:pt>
    <dgm:pt modelId="{CA9551FA-9EFE-47E6-9566-AEC1CDF31375}" type="pres">
      <dgm:prSet presAssocID="{8637C953-8DAC-4E61-AA57-46489022EB55}" presName="rootConnector3" presStyleLbl="asst1" presStyleIdx="21" presStyleCnt="24"/>
      <dgm:spPr/>
    </dgm:pt>
    <dgm:pt modelId="{F8F2B69B-966C-4E92-94A3-81099097914A}" type="pres">
      <dgm:prSet presAssocID="{8637C953-8DAC-4E61-AA57-46489022EB55}" presName="hierChild6" presStyleCnt="0"/>
      <dgm:spPr/>
    </dgm:pt>
    <dgm:pt modelId="{1937EF63-25F6-4BDD-B104-B68EC73F7987}" type="pres">
      <dgm:prSet presAssocID="{8637C953-8DAC-4E61-AA57-46489022EB55}" presName="hierChild7" presStyleCnt="0"/>
      <dgm:spPr/>
    </dgm:pt>
    <dgm:pt modelId="{23EEE4F6-E18D-49FD-8A94-AEF0E17CC9D6}" type="pres">
      <dgm:prSet presAssocID="{4C29D4C7-4CDC-4BB8-AC71-16F41EEB37A7}" presName="Name111" presStyleLbl="parChTrans1D4" presStyleIdx="16" presStyleCnt="18"/>
      <dgm:spPr/>
    </dgm:pt>
    <dgm:pt modelId="{1C8D777B-19AF-48DA-8EA5-BDD56433C7FB}" type="pres">
      <dgm:prSet presAssocID="{B3A58BD8-5CC1-4D1D-8E00-C2E3E9623E1F}" presName="hierRoot3" presStyleCnt="0">
        <dgm:presLayoutVars>
          <dgm:hierBranch val="init"/>
        </dgm:presLayoutVars>
      </dgm:prSet>
      <dgm:spPr/>
    </dgm:pt>
    <dgm:pt modelId="{B3F2CE54-4FD4-4E36-A917-0F2B9D2A2F77}" type="pres">
      <dgm:prSet presAssocID="{B3A58BD8-5CC1-4D1D-8E00-C2E3E9623E1F}" presName="rootComposite3" presStyleCnt="0"/>
      <dgm:spPr/>
    </dgm:pt>
    <dgm:pt modelId="{B00AED62-E617-4638-8C14-0205133BC794}" type="pres">
      <dgm:prSet presAssocID="{B3A58BD8-5CC1-4D1D-8E00-C2E3E9623E1F}" presName="rootText3" presStyleLbl="asst1" presStyleIdx="22" presStyleCnt="24">
        <dgm:presLayoutVars>
          <dgm:chPref val="3"/>
        </dgm:presLayoutVars>
      </dgm:prSet>
      <dgm:spPr/>
    </dgm:pt>
    <dgm:pt modelId="{E34F9966-B528-4823-9DA5-BFC080012715}" type="pres">
      <dgm:prSet presAssocID="{B3A58BD8-5CC1-4D1D-8E00-C2E3E9623E1F}" presName="rootConnector3" presStyleLbl="asst1" presStyleIdx="22" presStyleCnt="24"/>
      <dgm:spPr/>
    </dgm:pt>
    <dgm:pt modelId="{9E320492-B4A4-49F9-B79C-151C4B7154A7}" type="pres">
      <dgm:prSet presAssocID="{B3A58BD8-5CC1-4D1D-8E00-C2E3E9623E1F}" presName="hierChild6" presStyleCnt="0"/>
      <dgm:spPr/>
    </dgm:pt>
    <dgm:pt modelId="{F5D2E701-3A7A-46C3-A854-B9C473878059}" type="pres">
      <dgm:prSet presAssocID="{B3A58BD8-5CC1-4D1D-8E00-C2E3E9623E1F}" presName="hierChild7" presStyleCnt="0"/>
      <dgm:spPr/>
    </dgm:pt>
    <dgm:pt modelId="{01F4E23F-2970-44E6-A046-2B09F26A1BA7}" type="pres">
      <dgm:prSet presAssocID="{90E7FFF1-BF4A-4D1F-AEC8-2ABA35ABE4BD}" presName="Name111" presStyleLbl="parChTrans1D4" presStyleIdx="17" presStyleCnt="18"/>
      <dgm:spPr/>
    </dgm:pt>
    <dgm:pt modelId="{D7CA5597-F9CE-4428-B2D7-0A879AE8144D}" type="pres">
      <dgm:prSet presAssocID="{3513BED3-31FC-492A-B3F9-84764E6982B4}" presName="hierRoot3" presStyleCnt="0">
        <dgm:presLayoutVars>
          <dgm:hierBranch val="init"/>
        </dgm:presLayoutVars>
      </dgm:prSet>
      <dgm:spPr/>
    </dgm:pt>
    <dgm:pt modelId="{89B2EBF5-BB4F-4DD3-B6E6-96E9C8EB612D}" type="pres">
      <dgm:prSet presAssocID="{3513BED3-31FC-492A-B3F9-84764E6982B4}" presName="rootComposite3" presStyleCnt="0"/>
      <dgm:spPr/>
    </dgm:pt>
    <dgm:pt modelId="{8106CF13-8D4C-4596-9644-5EAC3F016A91}" type="pres">
      <dgm:prSet presAssocID="{3513BED3-31FC-492A-B3F9-84764E6982B4}" presName="rootText3" presStyleLbl="asst1" presStyleIdx="23" presStyleCnt="24">
        <dgm:presLayoutVars>
          <dgm:chPref val="3"/>
        </dgm:presLayoutVars>
      </dgm:prSet>
      <dgm:spPr/>
    </dgm:pt>
    <dgm:pt modelId="{00608491-ACC2-46CD-942B-638250BE7663}" type="pres">
      <dgm:prSet presAssocID="{3513BED3-31FC-492A-B3F9-84764E6982B4}" presName="rootConnector3" presStyleLbl="asst1" presStyleIdx="23" presStyleCnt="24"/>
      <dgm:spPr/>
    </dgm:pt>
    <dgm:pt modelId="{2FED3338-7246-40D6-8620-5119F3F821E2}" type="pres">
      <dgm:prSet presAssocID="{3513BED3-31FC-492A-B3F9-84764E6982B4}" presName="hierChild6" presStyleCnt="0"/>
      <dgm:spPr/>
    </dgm:pt>
    <dgm:pt modelId="{3F59E334-DEF3-4ECD-8E36-52E8F04D6F50}" type="pres">
      <dgm:prSet presAssocID="{3513BED3-31FC-492A-B3F9-84764E6982B4}" presName="hierChild7" presStyleCnt="0"/>
      <dgm:spPr/>
    </dgm:pt>
    <dgm:pt modelId="{D3498654-C69E-46A7-924E-15FA8D83B7E8}" type="pres">
      <dgm:prSet presAssocID="{F01F3EDD-D9D4-4BC6-A086-85B3999F848D}" presName="hierRoot1" presStyleCnt="0">
        <dgm:presLayoutVars>
          <dgm:hierBranch val="init"/>
        </dgm:presLayoutVars>
      </dgm:prSet>
      <dgm:spPr/>
    </dgm:pt>
    <dgm:pt modelId="{74EFB8A6-A4E7-4792-A11B-A7A1B5972397}" type="pres">
      <dgm:prSet presAssocID="{F01F3EDD-D9D4-4BC6-A086-85B3999F848D}" presName="rootComposite1" presStyleCnt="0"/>
      <dgm:spPr/>
    </dgm:pt>
    <dgm:pt modelId="{4854D1CE-EAF6-476A-8C47-C976434BB768}" type="pres">
      <dgm:prSet presAssocID="{F01F3EDD-D9D4-4BC6-A086-85B3999F848D}" presName="rootText1" presStyleLbl="node0" presStyleIdx="1" presStyleCnt="3" custLinFactY="286148" custLinFactNeighborX="60909" custLinFactNeighborY="300000">
        <dgm:presLayoutVars>
          <dgm:chPref val="3"/>
        </dgm:presLayoutVars>
      </dgm:prSet>
      <dgm:spPr/>
    </dgm:pt>
    <dgm:pt modelId="{CBA97009-45AA-4C7E-BD3D-FF896D4B371D}" type="pres">
      <dgm:prSet presAssocID="{F01F3EDD-D9D4-4BC6-A086-85B3999F848D}" presName="rootConnector1" presStyleLbl="node1" presStyleIdx="0" presStyleCnt="0"/>
      <dgm:spPr/>
    </dgm:pt>
    <dgm:pt modelId="{24CA5443-0730-46FD-8C85-6093F6CA560E}" type="pres">
      <dgm:prSet presAssocID="{F01F3EDD-D9D4-4BC6-A086-85B3999F848D}" presName="hierChild2" presStyleCnt="0"/>
      <dgm:spPr/>
    </dgm:pt>
    <dgm:pt modelId="{616D080F-26CB-47F7-B7B5-F7BE7BE960C2}" type="pres">
      <dgm:prSet presAssocID="{A3DF2402-0744-4D3E-A25B-1584546BC9E8}" presName="Name37" presStyleLbl="parChTrans1D2" presStyleIdx="2" presStyleCnt="3"/>
      <dgm:spPr/>
    </dgm:pt>
    <dgm:pt modelId="{F6ECFD14-241A-4423-8543-D428BA4954AD}" type="pres">
      <dgm:prSet presAssocID="{DF7EF37B-58F3-4E1D-960B-B38840015FD6}" presName="hierRoot2" presStyleCnt="0">
        <dgm:presLayoutVars>
          <dgm:hierBranch val="init"/>
        </dgm:presLayoutVars>
      </dgm:prSet>
      <dgm:spPr/>
    </dgm:pt>
    <dgm:pt modelId="{31B9209E-EF1B-4EDE-93C2-4C5B42E960C6}" type="pres">
      <dgm:prSet presAssocID="{DF7EF37B-58F3-4E1D-960B-B38840015FD6}" presName="rootComposite" presStyleCnt="0"/>
      <dgm:spPr/>
    </dgm:pt>
    <dgm:pt modelId="{782FDBD8-B4D1-477D-91C8-E27C5D990FBE}" type="pres">
      <dgm:prSet presAssocID="{DF7EF37B-58F3-4E1D-960B-B38840015FD6}" presName="rootText" presStyleLbl="node2" presStyleIdx="0" presStyleCnt="1" custAng="0" custLinFactX="-163000" custLinFactY="351694" custLinFactNeighborX="-200000" custLinFactNeighborY="400000">
        <dgm:presLayoutVars>
          <dgm:chPref val="3"/>
        </dgm:presLayoutVars>
      </dgm:prSet>
      <dgm:spPr/>
    </dgm:pt>
    <dgm:pt modelId="{184607C8-721A-4382-B1D8-33AC30B29539}" type="pres">
      <dgm:prSet presAssocID="{DF7EF37B-58F3-4E1D-960B-B38840015FD6}" presName="rootConnector" presStyleLbl="node2" presStyleIdx="0" presStyleCnt="1"/>
      <dgm:spPr/>
    </dgm:pt>
    <dgm:pt modelId="{347FBD4B-AC5F-4A35-9C09-716D88A0CD3B}" type="pres">
      <dgm:prSet presAssocID="{DF7EF37B-58F3-4E1D-960B-B38840015FD6}" presName="hierChild4" presStyleCnt="0"/>
      <dgm:spPr/>
    </dgm:pt>
    <dgm:pt modelId="{38002A19-6D61-4951-95D8-A55BEB4C1450}" type="pres">
      <dgm:prSet presAssocID="{DF7EF37B-58F3-4E1D-960B-B38840015FD6}" presName="hierChild5" presStyleCnt="0"/>
      <dgm:spPr/>
    </dgm:pt>
    <dgm:pt modelId="{B57042F3-F7F5-4EAA-BC01-D25E274EF4C7}" type="pres">
      <dgm:prSet presAssocID="{F01F3EDD-D9D4-4BC6-A086-85B3999F848D}" presName="hierChild3" presStyleCnt="0"/>
      <dgm:spPr/>
    </dgm:pt>
    <dgm:pt modelId="{3A94AA7B-7391-4C40-B8B6-9BF253CC500C}" type="pres">
      <dgm:prSet presAssocID="{7C1BB20E-DC03-4BF9-8E38-D19959D26F96}" presName="hierRoot1" presStyleCnt="0">
        <dgm:presLayoutVars>
          <dgm:hierBranch val="init"/>
        </dgm:presLayoutVars>
      </dgm:prSet>
      <dgm:spPr/>
    </dgm:pt>
    <dgm:pt modelId="{D0A9FE18-1318-4666-BA97-7E177724C2D2}" type="pres">
      <dgm:prSet presAssocID="{7C1BB20E-DC03-4BF9-8E38-D19959D26F96}" presName="rootComposite1" presStyleCnt="0"/>
      <dgm:spPr/>
    </dgm:pt>
    <dgm:pt modelId="{3C16BA09-C056-4742-BDD2-319CE67AD384}" type="pres">
      <dgm:prSet presAssocID="{7C1BB20E-DC03-4BF9-8E38-D19959D26F96}" presName="rootText1" presStyleLbl="node0" presStyleIdx="2" presStyleCnt="3" custLinFactY="59219" custLinFactNeighborX="1641" custLinFactNeighborY="100000">
        <dgm:presLayoutVars>
          <dgm:chPref val="3"/>
        </dgm:presLayoutVars>
      </dgm:prSet>
      <dgm:spPr/>
    </dgm:pt>
    <dgm:pt modelId="{9FB28AD8-2DAF-477C-BE84-27E137B8F725}" type="pres">
      <dgm:prSet presAssocID="{7C1BB20E-DC03-4BF9-8E38-D19959D26F96}" presName="rootConnector1" presStyleLbl="node1" presStyleIdx="0" presStyleCnt="0"/>
      <dgm:spPr/>
    </dgm:pt>
    <dgm:pt modelId="{39B7052D-0DBB-4937-9166-A5CBCD0125A2}" type="pres">
      <dgm:prSet presAssocID="{7C1BB20E-DC03-4BF9-8E38-D19959D26F96}" presName="hierChild2" presStyleCnt="0"/>
      <dgm:spPr/>
    </dgm:pt>
    <dgm:pt modelId="{11B471DF-694F-402C-B61F-C462102AD4A3}" type="pres">
      <dgm:prSet presAssocID="{7C1BB20E-DC03-4BF9-8E38-D19959D26F96}" presName="hierChild3" presStyleCnt="0"/>
      <dgm:spPr/>
    </dgm:pt>
  </dgm:ptLst>
  <dgm:cxnLst>
    <dgm:cxn modelId="{7199FF04-DD9C-4493-9413-A4466A17EA81}" type="presOf" srcId="{DADA78D8-E92C-46B5-A06C-56EBB369E91D}" destId="{E177A054-A4AD-49D5-964F-16793268E5F9}" srcOrd="0" destOrd="0" presId="urn:microsoft.com/office/officeart/2005/8/layout/orgChart1"/>
    <dgm:cxn modelId="{30FCC505-A67A-4CB4-8E24-93CF70130257}" srcId="{8637C953-8DAC-4E61-AA57-46489022EB55}" destId="{B3A58BD8-5CC1-4D1D-8E00-C2E3E9623E1F}" srcOrd="0" destOrd="0" parTransId="{4C29D4C7-4CDC-4BB8-AC71-16F41EEB37A7}" sibTransId="{9989CE13-7017-4708-AB9A-EDE50C6BE137}"/>
    <dgm:cxn modelId="{327C780A-6B93-4DD8-BB4E-719B974B1B3A}" type="presOf" srcId="{55D96CBB-64BB-46E2-930F-C21FF9DE28A7}" destId="{16DB1C8F-42FE-4C5B-BF97-CDA59718D6D7}" srcOrd="1" destOrd="0" presId="urn:microsoft.com/office/officeart/2005/8/layout/orgChart1"/>
    <dgm:cxn modelId="{BB39D30E-1E19-4724-9B4E-07A8D8426C4E}" type="presOf" srcId="{90E7FFF1-BF4A-4D1F-AEC8-2ABA35ABE4BD}" destId="{01F4E23F-2970-44E6-A046-2B09F26A1BA7}" srcOrd="0" destOrd="0" presId="urn:microsoft.com/office/officeart/2005/8/layout/orgChart1"/>
    <dgm:cxn modelId="{A6BBE40F-5C57-4757-A662-EB5254721BD3}" srcId="{12D2F52C-4C26-40E0-8593-FEA7B5D99C41}" destId="{8E495EE0-EF7E-4CEC-A955-282D56DDFE7B}" srcOrd="0" destOrd="0" parTransId="{5BF06408-5079-4FA5-B581-CC7E4D1B8CE2}" sibTransId="{128A873D-8F3A-4344-8A90-96DDAE167EF1}"/>
    <dgm:cxn modelId="{73308510-BC66-4427-82A0-880F2A1C7246}" type="presOf" srcId="{8B215D49-99EB-47A4-84F0-5BF873B94C33}" destId="{5B306459-A948-4167-AF8E-56BD510BCA7D}" srcOrd="0" destOrd="0" presId="urn:microsoft.com/office/officeart/2005/8/layout/orgChart1"/>
    <dgm:cxn modelId="{E6FBBB10-F8D8-4506-837A-29E5F58EFE51}" srcId="{1399FC5B-18CF-4A80-B9D4-1C6BC2F0DAD8}" destId="{7A93FF46-2CE6-46B2-B195-751072F5B6DF}" srcOrd="5" destOrd="0" parTransId="{48982CFB-2E1C-4DBA-91E9-098F597B2A89}" sibTransId="{60B13DA8-F942-4C7D-BE0F-B6954ED153CF}"/>
    <dgm:cxn modelId="{D6401112-DB65-4C07-A0D0-5F823702C07A}" type="presOf" srcId="{7ADAA470-0498-4942-8257-1F8600107EB8}" destId="{8522A572-E8E9-4A95-95B7-D6D443A3F383}" srcOrd="1" destOrd="0" presId="urn:microsoft.com/office/officeart/2005/8/layout/orgChart1"/>
    <dgm:cxn modelId="{1DB8F414-EDD3-4220-AC94-7632B62DADC9}" type="presOf" srcId="{8D99F697-5DE5-45D2-9F04-451B7D0A5122}" destId="{451C51F3-689F-43EC-8CB4-FD2869850127}" srcOrd="0" destOrd="0" presId="urn:microsoft.com/office/officeart/2005/8/layout/orgChart1"/>
    <dgm:cxn modelId="{9835181C-9386-4A03-A588-C9ECB4F721E4}" type="presOf" srcId="{8D99F697-5DE5-45D2-9F04-451B7D0A5122}" destId="{FDE99020-7A46-47E9-840F-0468E1D63B66}" srcOrd="1" destOrd="0" presId="urn:microsoft.com/office/officeart/2005/8/layout/orgChart1"/>
    <dgm:cxn modelId="{4A6D6D1F-4690-4E38-A772-A957A57F3EE3}" type="presOf" srcId="{4C29D4C7-4CDC-4BB8-AC71-16F41EEB37A7}" destId="{23EEE4F6-E18D-49FD-8A94-AEF0E17CC9D6}" srcOrd="0" destOrd="0" presId="urn:microsoft.com/office/officeart/2005/8/layout/orgChart1"/>
    <dgm:cxn modelId="{B3E77C22-D008-4088-ADD7-CDCB86CB911F}" srcId="{1399FC5B-18CF-4A80-B9D4-1C6BC2F0DAD8}" destId="{276789F2-87BE-4045-886E-E9B7A057D057}" srcOrd="3" destOrd="0" parTransId="{F41B6344-9136-44F4-BEE9-DD024ED2F8D9}" sibTransId="{5F4ADEA0-052D-4DB1-92C4-C54956629042}"/>
    <dgm:cxn modelId="{E5B10623-0D87-4D2D-A4A4-8690786C1FCC}" type="presOf" srcId="{ECA69BC3-2194-4968-8EC3-8DF8774F443C}" destId="{EC00D611-6EBC-4167-9E33-F9AD5BFA9C50}" srcOrd="0" destOrd="0" presId="urn:microsoft.com/office/officeart/2005/8/layout/orgChart1"/>
    <dgm:cxn modelId="{41C37223-5055-4157-9071-BD3B7463618D}" srcId="{8637C953-8DAC-4E61-AA57-46489022EB55}" destId="{3513BED3-31FC-492A-B3F9-84764E6982B4}" srcOrd="1" destOrd="0" parTransId="{90E7FFF1-BF4A-4D1F-AEC8-2ABA35ABE4BD}" sibTransId="{197F7241-D102-4FEE-BEDD-FC9140AF6EA3}"/>
    <dgm:cxn modelId="{09374A26-DA88-421C-858A-26C12B9F1946}" type="presOf" srcId="{A46D15C0-8855-41C6-959F-39B76B622557}" destId="{F838DD7C-E1D8-4F8E-9D69-8C460D8BA366}" srcOrd="1" destOrd="0" presId="urn:microsoft.com/office/officeart/2005/8/layout/orgChart1"/>
    <dgm:cxn modelId="{81BE9127-B859-45BF-AD3A-57594E680C11}" type="presOf" srcId="{5BF06408-5079-4FA5-B581-CC7E4D1B8CE2}" destId="{CAF5392A-AFA2-4014-BEB2-3836E2D5B301}" srcOrd="0" destOrd="0" presId="urn:microsoft.com/office/officeart/2005/8/layout/orgChart1"/>
    <dgm:cxn modelId="{2607D429-9A63-44D9-912F-70A5E87BB6A0}" type="presOf" srcId="{7F94E387-06B0-4F16-B6E3-85EAC5DDA0B2}" destId="{D61106E9-1CC8-46F7-8288-3873FAF2902E}" srcOrd="1" destOrd="0" presId="urn:microsoft.com/office/officeart/2005/8/layout/orgChart1"/>
    <dgm:cxn modelId="{77424930-842D-45AD-82EC-4980B36C0AF3}" type="presOf" srcId="{4E98D21F-F9B4-4918-B348-5249CE49DE56}" destId="{0D9EEDA2-E4F9-4A8F-921C-089E9AAB8E70}" srcOrd="0" destOrd="0" presId="urn:microsoft.com/office/officeart/2005/8/layout/orgChart1"/>
    <dgm:cxn modelId="{D0A0E637-F93D-4DD9-9F78-B801C69EA8D6}" type="presOf" srcId="{8B215D49-99EB-47A4-84F0-5BF873B94C33}" destId="{62C8D290-C2BF-466B-968F-496D7B7909C9}" srcOrd="1" destOrd="0" presId="urn:microsoft.com/office/officeart/2005/8/layout/orgChart1"/>
    <dgm:cxn modelId="{8C4B1038-5BC7-4D14-AAD7-B18E52E2BD56}" type="presOf" srcId="{1935CA95-FBCE-4E21-B954-C0B2476F7DAC}" destId="{480277BC-4DCB-49A9-A51E-CFF9F88B9D7C}" srcOrd="0" destOrd="0" presId="urn:microsoft.com/office/officeart/2005/8/layout/orgChart1"/>
    <dgm:cxn modelId="{8D496D3A-56F3-45AA-8A46-3803D5ED7300}" type="presOf" srcId="{12D2F52C-4C26-40E0-8593-FEA7B5D99C41}" destId="{4236CD43-B85D-475D-929D-4BEEA66DE033}" srcOrd="1" destOrd="0" presId="urn:microsoft.com/office/officeart/2005/8/layout/orgChart1"/>
    <dgm:cxn modelId="{8F0D8D3D-10AC-4345-A553-805D02526CAD}" type="presOf" srcId="{12DF26C1-0409-48A3-B303-92DAD99DBED5}" destId="{FE10423C-581F-41A8-ADCE-88A1155F4222}" srcOrd="1" destOrd="0" presId="urn:microsoft.com/office/officeart/2005/8/layout/orgChart1"/>
    <dgm:cxn modelId="{D01D233E-9643-4094-8BF9-D68B3C659F9F}" type="presOf" srcId="{F01F3EDD-D9D4-4BC6-A086-85B3999F848D}" destId="{CBA97009-45AA-4C7E-BD3D-FF896D4B371D}" srcOrd="1" destOrd="0" presId="urn:microsoft.com/office/officeart/2005/8/layout/orgChart1"/>
    <dgm:cxn modelId="{C0213340-20A2-4CC7-B1D4-8322BD1A2946}" type="presOf" srcId="{35053776-4EE4-438C-AF71-5AFBC15E8EBC}" destId="{1D1CAEB5-A7E3-4B06-9DC9-7BBDC2641191}" srcOrd="0" destOrd="0" presId="urn:microsoft.com/office/officeart/2005/8/layout/orgChart1"/>
    <dgm:cxn modelId="{C5FD525C-E21D-40F3-960B-4F3FD7BF446E}" type="presOf" srcId="{D7279FAB-D810-42AE-9805-4C2221AB7B3C}" destId="{EB1193AE-1B41-41C1-A388-082F559B09AE}" srcOrd="0" destOrd="0" presId="urn:microsoft.com/office/officeart/2005/8/layout/orgChart1"/>
    <dgm:cxn modelId="{CCBD2A5F-D8EC-4224-9B99-08BD75A1E96B}" type="presOf" srcId="{41001CE9-FF6B-452C-8A2B-2DD321BE26EA}" destId="{3C51193D-E9A4-4D05-8F2D-0AE6F5681399}" srcOrd="1" destOrd="0" presId="urn:microsoft.com/office/officeart/2005/8/layout/orgChart1"/>
    <dgm:cxn modelId="{1BEF9D5F-9BBC-49B3-8809-5D669C36BB47}" type="presOf" srcId="{12D2F52C-4C26-40E0-8593-FEA7B5D99C41}" destId="{59E23789-9D54-4A9D-AABE-5FFD3698EA51}" srcOrd="0" destOrd="0" presId="urn:microsoft.com/office/officeart/2005/8/layout/orgChart1"/>
    <dgm:cxn modelId="{A7448644-21D9-47DA-8DCB-1F125721059C}" srcId="{32057C62-B287-4A18-A73C-4922F559E92B}" destId="{35053776-4EE4-438C-AF71-5AFBC15E8EBC}" srcOrd="2" destOrd="0" parTransId="{C6D41894-1B98-451E-B631-11A1F575FB1F}" sibTransId="{77878660-BB41-464A-87BC-1C4E94853855}"/>
    <dgm:cxn modelId="{207F1D68-7C4E-490F-8149-0164CC2B9C6E}" srcId="{41001CE9-FF6B-452C-8A2B-2DD321BE26EA}" destId="{12D2F52C-4C26-40E0-8593-FEA7B5D99C41}" srcOrd="0" destOrd="0" parTransId="{8388709B-460C-4546-A643-30FF76113CD4}" sibTransId="{4FCFC7EE-3E38-4069-BD75-D6EDB9A99586}"/>
    <dgm:cxn modelId="{9CB18669-AD65-4A54-929C-8D3538D8AA03}" srcId="{1399FC5B-18CF-4A80-B9D4-1C6BC2F0DAD8}" destId="{7ADAA470-0498-4942-8257-1F8600107EB8}" srcOrd="2" destOrd="0" parTransId="{17771834-20B8-4E7D-B7FB-44F170F0D170}" sibTransId="{4F726512-D9C7-4BE7-893D-68AD0F15DEBF}"/>
    <dgm:cxn modelId="{3ABE8B6A-464B-4276-8D50-B197091607A6}" srcId="{F01F3EDD-D9D4-4BC6-A086-85B3999F848D}" destId="{DF7EF37B-58F3-4E1D-960B-B38840015FD6}" srcOrd="0" destOrd="0" parTransId="{A3DF2402-0744-4D3E-A25B-1584546BC9E8}" sibTransId="{B2038EE3-2E3D-4A84-A02A-4EE6906BBB9A}"/>
    <dgm:cxn modelId="{0454A56D-70C8-4ED6-869F-12208F473E6A}" type="presOf" srcId="{7F94E387-06B0-4F16-B6E3-85EAC5DDA0B2}" destId="{8847F2C8-3A52-439F-A2E3-A96345ADB92E}" srcOrd="0" destOrd="0" presId="urn:microsoft.com/office/officeart/2005/8/layout/orgChart1"/>
    <dgm:cxn modelId="{0383EF6E-3823-4094-80AF-2681E0418CA9}" type="presOf" srcId="{E3115198-C4DB-4462-A039-47264FCEC096}" destId="{0F055502-0EAD-4EC7-A61D-AB1AE8DEDDC1}" srcOrd="0" destOrd="0" presId="urn:microsoft.com/office/officeart/2005/8/layout/orgChart1"/>
    <dgm:cxn modelId="{DC09144F-D58B-44F3-9CE0-670F961E101C}" type="presOf" srcId="{20855284-47E7-4A0F-AA57-442B84AC9A78}" destId="{5E717305-4893-4C6C-943A-E88A0FF4916D}" srcOrd="1" destOrd="0" presId="urn:microsoft.com/office/officeart/2005/8/layout/orgChart1"/>
    <dgm:cxn modelId="{39771E6F-46DB-48A0-B9AF-26FB153ED15C}" type="presOf" srcId="{C648D4F2-7CB7-42EA-BD0C-D10F408E01F8}" destId="{C5B126AF-DD7D-4795-9E91-058E069207A7}" srcOrd="0" destOrd="0" presId="urn:microsoft.com/office/officeart/2005/8/layout/orgChart1"/>
    <dgm:cxn modelId="{90BD4F50-583E-41AF-8AAC-49A39CBCAA89}" type="presOf" srcId="{3513BED3-31FC-492A-B3F9-84764E6982B4}" destId="{8106CF13-8D4C-4596-9644-5EAC3F016A91}" srcOrd="0" destOrd="0" presId="urn:microsoft.com/office/officeart/2005/8/layout/orgChart1"/>
    <dgm:cxn modelId="{91424B52-21C7-4C4C-BA88-96CD856117FE}" srcId="{32057C62-B287-4A18-A73C-4922F559E92B}" destId="{649505B5-C6E7-4811-AC73-EC8C6227F794}" srcOrd="1" destOrd="0" parTransId="{B9971401-BC9C-4C16-AC4C-185C69AE1405}" sibTransId="{47CB6F14-08B1-4263-B179-A0185F92D0D0}"/>
    <dgm:cxn modelId="{BB37C573-9381-40D3-A796-DB6F53FD3E41}" type="presOf" srcId="{48982CFB-2E1C-4DBA-91E9-098F597B2A89}" destId="{5912BBB6-2F02-4118-9A6B-BD03342E54EB}" srcOrd="0" destOrd="0" presId="urn:microsoft.com/office/officeart/2005/8/layout/orgChart1"/>
    <dgm:cxn modelId="{69DBEE73-C345-4F30-B55A-457B06BEA7B7}" type="presOf" srcId="{7C1BB20E-DC03-4BF9-8E38-D19959D26F96}" destId="{3C16BA09-C056-4742-BDD2-319CE67AD384}" srcOrd="0" destOrd="0" presId="urn:microsoft.com/office/officeart/2005/8/layout/orgChart1"/>
    <dgm:cxn modelId="{B5F03E54-450D-4681-8519-20635E0138BE}" srcId="{A46D15C0-8855-41C6-959F-39B76B622557}" destId="{20855284-47E7-4A0F-AA57-442B84AC9A78}" srcOrd="0" destOrd="0" parTransId="{1B2B941F-55BF-4FB0-B28B-BE61F62BDC41}" sibTransId="{3B713FDE-D8C4-438C-BC9E-03BAA287D35E}"/>
    <dgm:cxn modelId="{A417B354-275E-4E0A-ABC4-A74FCF17BB0E}" type="presOf" srcId="{20855284-47E7-4A0F-AA57-442B84AC9A78}" destId="{F0224702-0F43-4B87-9066-576C179123D6}" srcOrd="0" destOrd="0" presId="urn:microsoft.com/office/officeart/2005/8/layout/orgChart1"/>
    <dgm:cxn modelId="{9671F676-A3F7-48D3-9472-1383F0CEEEB2}" type="presOf" srcId="{C6D41894-1B98-451E-B631-11A1F575FB1F}" destId="{E79A5D5D-CB42-406A-A0DF-5DCCA1858810}" srcOrd="0" destOrd="0" presId="urn:microsoft.com/office/officeart/2005/8/layout/orgChart1"/>
    <dgm:cxn modelId="{A57A7359-160C-40A4-A5F8-783673194B09}" srcId="{1399FC5B-18CF-4A80-B9D4-1C6BC2F0DAD8}" destId="{AF4094CE-E5B2-41D3-B7FE-8A63106C3F9F}" srcOrd="0" destOrd="0" parTransId="{AD90A732-4251-4869-92AC-FA3684AE6438}" sibTransId="{2432494F-87E8-4793-B6C7-0D8A5524BCDF}"/>
    <dgm:cxn modelId="{00D1287B-1792-4510-A322-62CF0A71A5B0}" srcId="{32057C62-B287-4A18-A73C-4922F559E92B}" destId="{1935CA95-FBCE-4E21-B954-C0B2476F7DAC}" srcOrd="3" destOrd="0" parTransId="{DB057E0E-6D13-4CFA-AF71-CCFDC1C336A8}" sibTransId="{63F52738-DD9C-4F93-B219-9919217AD892}"/>
    <dgm:cxn modelId="{6D27507C-A415-4826-A35A-910396A7B78E}" type="presOf" srcId="{12DF26C1-0409-48A3-B303-92DAD99DBED5}" destId="{F0B9033D-3A08-48E2-819A-E96B36FBA0D6}" srcOrd="0" destOrd="0" presId="urn:microsoft.com/office/officeart/2005/8/layout/orgChart1"/>
    <dgm:cxn modelId="{694CA27C-A915-4AB5-83CC-26D6CC410C1C}" type="presOf" srcId="{7C1BB20E-DC03-4BF9-8E38-D19959D26F96}" destId="{9FB28AD8-2DAF-477C-BE84-27E137B8F725}" srcOrd="1" destOrd="0" presId="urn:microsoft.com/office/officeart/2005/8/layout/orgChart1"/>
    <dgm:cxn modelId="{23CD5A84-F1DA-48CC-9A39-DA69AEFC2ECE}" type="presOf" srcId="{649505B5-C6E7-4811-AC73-EC8C6227F794}" destId="{4F225342-EB1B-4A6B-877A-939253874113}" srcOrd="1" destOrd="0" presId="urn:microsoft.com/office/officeart/2005/8/layout/orgChart1"/>
    <dgm:cxn modelId="{39479188-D692-4EA8-B0D0-D42E819A7ADD}" type="presOf" srcId="{ECA69BC3-2194-4968-8EC3-8DF8774F443C}" destId="{370F0464-C4E4-421E-9BE6-C71C4E2AA7EA}" srcOrd="1" destOrd="0" presId="urn:microsoft.com/office/officeart/2005/8/layout/orgChart1"/>
    <dgm:cxn modelId="{9CC73B89-B172-4A93-A050-D7E47417CBD2}" type="presOf" srcId="{F41B6344-9136-44F4-BEE9-DD024ED2F8D9}" destId="{277A1245-EAE4-41F7-B416-205074ABF8C3}" srcOrd="0" destOrd="0" presId="urn:microsoft.com/office/officeart/2005/8/layout/orgChart1"/>
    <dgm:cxn modelId="{E71B908B-D26D-4254-AD23-96AC0313E7FC}" type="presOf" srcId="{7ADAA470-0498-4942-8257-1F8600107EB8}" destId="{6528CD98-1888-4660-A9CF-C96D82C2CD89}" srcOrd="0" destOrd="0" presId="urn:microsoft.com/office/officeart/2005/8/layout/orgChart1"/>
    <dgm:cxn modelId="{D5100D91-3CE8-45E8-9AF9-3CD03E2B44CA}" type="presOf" srcId="{32057C62-B287-4A18-A73C-4922F559E92B}" destId="{CCCE0526-1634-4313-A7BD-08A75CA77181}" srcOrd="0" destOrd="0" presId="urn:microsoft.com/office/officeart/2005/8/layout/orgChart1"/>
    <dgm:cxn modelId="{189A4593-764E-4F5E-A3A5-11A9FC8AB8F2}" srcId="{12D2F52C-4C26-40E0-8593-FEA7B5D99C41}" destId="{15EB019A-D714-4D31-8D37-F746104A0DF1}" srcOrd="2" destOrd="0" parTransId="{03B41051-349D-4ADD-84FC-EBC114D81A5E}" sibTransId="{D3F1DF19-9552-4599-A7E5-E1DAE70CD625}"/>
    <dgm:cxn modelId="{ADDD6896-03D0-4E06-827B-0D77C2D5F21F}" type="presOf" srcId="{1B2B941F-55BF-4FB0-B28B-BE61F62BDC41}" destId="{19FBF8E6-2230-4A88-84CA-A94389191047}" srcOrd="0" destOrd="0" presId="urn:microsoft.com/office/officeart/2005/8/layout/orgChart1"/>
    <dgm:cxn modelId="{A821A697-9C2F-45AC-B000-5658819FCFA9}" type="presOf" srcId="{DF7EF37B-58F3-4E1D-960B-B38840015FD6}" destId="{782FDBD8-B4D1-477D-91C8-E27C5D990FBE}" srcOrd="0" destOrd="0" presId="urn:microsoft.com/office/officeart/2005/8/layout/orgChart1"/>
    <dgm:cxn modelId="{9702B19B-E088-4376-9E3C-18286C52E28C}" type="presOf" srcId="{8E495EE0-EF7E-4CEC-A955-282D56DDFE7B}" destId="{DE3BCD2C-9208-420C-9103-317B8C0FBCD7}" srcOrd="0" destOrd="0" presId="urn:microsoft.com/office/officeart/2005/8/layout/orgChart1"/>
    <dgm:cxn modelId="{4CD4439D-E65F-4656-8FDD-78B515E7B7FF}" type="presOf" srcId="{8637C953-8DAC-4E61-AA57-46489022EB55}" destId="{214B1722-F162-4BD2-87D1-1C8EEF4BE2F5}" srcOrd="0" destOrd="0" presId="urn:microsoft.com/office/officeart/2005/8/layout/orgChart1"/>
    <dgm:cxn modelId="{914C789E-43BF-46F2-BFB0-654DB54DD2CA}" type="presOf" srcId="{51D892F6-5EC8-4535-B8B9-EF6DBDC1B45D}" destId="{2353E8F8-78C5-4D77-B6B6-086246A93A3C}" srcOrd="0" destOrd="0" presId="urn:microsoft.com/office/officeart/2005/8/layout/orgChart1"/>
    <dgm:cxn modelId="{22DFDFA1-C096-41C4-AAEF-741E60780593}" type="presOf" srcId="{03B41051-349D-4ADD-84FC-EBC114D81A5E}" destId="{4263ED2E-E2D6-4CF6-8191-0EC78C968B15}" srcOrd="0" destOrd="0" presId="urn:microsoft.com/office/officeart/2005/8/layout/orgChart1"/>
    <dgm:cxn modelId="{C92255A2-10E6-4BE4-ADFF-D3EC2159FC35}" type="presOf" srcId="{A3DF2402-0744-4D3E-A25B-1584546BC9E8}" destId="{616D080F-26CB-47F7-B7B5-F7BE7BE960C2}" srcOrd="0" destOrd="0" presId="urn:microsoft.com/office/officeart/2005/8/layout/orgChart1"/>
    <dgm:cxn modelId="{019677A6-9683-44CF-A36E-F2283DA34439}" srcId="{E3115198-C4DB-4462-A039-47264FCEC096}" destId="{7C1BB20E-DC03-4BF9-8E38-D19959D26F96}" srcOrd="2" destOrd="0" parTransId="{E341A426-3AED-4E91-8C60-13D0135EEB26}" sibTransId="{B9ADFFE4-F67C-4860-8196-6182AC3A8EED}"/>
    <dgm:cxn modelId="{B0800AA8-F0EB-4279-9E0C-5FA442553E0E}" type="presOf" srcId="{15EB019A-D714-4D31-8D37-F746104A0DF1}" destId="{C48D6CB8-9714-4E1C-91FF-BADF826BD299}" srcOrd="0" destOrd="0" presId="urn:microsoft.com/office/officeart/2005/8/layout/orgChart1"/>
    <dgm:cxn modelId="{B98130A8-CED8-4E18-8E58-A797EE811D71}" type="presOf" srcId="{276789F2-87BE-4045-886E-E9B7A057D057}" destId="{23C03D49-3AC0-4A4A-BC1A-AF0F5ADAFFE7}" srcOrd="1" destOrd="0" presId="urn:microsoft.com/office/officeart/2005/8/layout/orgChart1"/>
    <dgm:cxn modelId="{F21BACA9-CBE1-4CB6-8D83-898D7C5F609F}" type="presOf" srcId="{AD90A732-4251-4869-92AC-FA3684AE6438}" destId="{39BB90B1-D7A1-407C-BF93-18E3EB4268AE}" srcOrd="0" destOrd="0" presId="urn:microsoft.com/office/officeart/2005/8/layout/orgChart1"/>
    <dgm:cxn modelId="{5B08C4AC-700C-4553-A303-865080B5DC3F}" type="presOf" srcId="{F01F3EDD-D9D4-4BC6-A086-85B3999F848D}" destId="{4854D1CE-EAF6-476A-8C47-C976434BB768}" srcOrd="0" destOrd="0" presId="urn:microsoft.com/office/officeart/2005/8/layout/orgChart1"/>
    <dgm:cxn modelId="{54BB5FAD-0E35-43DF-98BF-CD7CEDC990E8}" type="presOf" srcId="{B3A58BD8-5CC1-4D1D-8E00-C2E3E9623E1F}" destId="{E34F9966-B528-4823-9DA5-BFC080012715}" srcOrd="1" destOrd="0" presId="urn:microsoft.com/office/officeart/2005/8/layout/orgChart1"/>
    <dgm:cxn modelId="{EB7177AD-BC5C-4A0C-AE12-15835B75742C}" srcId="{20855284-47E7-4A0F-AA57-442B84AC9A78}" destId="{1399FC5B-18CF-4A80-B9D4-1C6BC2F0DAD8}" srcOrd="1" destOrd="0" parTransId="{1CE66E63-B691-4335-8FBC-8588D7793EAA}" sibTransId="{3D4F6C6D-7097-4872-AF3C-3916480A5328}"/>
    <dgm:cxn modelId="{E88804B0-EFB3-4C3E-A607-CF18A91635A0}" type="presOf" srcId="{A45A05C4-FECB-43DC-80EC-6C122C1DED77}" destId="{55392623-13CF-4754-8AF4-C71258E62CA0}" srcOrd="0" destOrd="0" presId="urn:microsoft.com/office/officeart/2005/8/layout/orgChart1"/>
    <dgm:cxn modelId="{2A4645B4-0ED0-468B-9D9B-444E710CCB49}" srcId="{12D2F52C-4C26-40E0-8593-FEA7B5D99C41}" destId="{55D96CBB-64BB-46E2-930F-C21FF9DE28A7}" srcOrd="3" destOrd="0" parTransId="{D7279FAB-D810-42AE-9805-4C2221AB7B3C}" sibTransId="{688E0237-1BAF-4984-8D57-EBA069D4C27E}"/>
    <dgm:cxn modelId="{7E3094B5-7887-46F5-BA74-0CA1D528D5B0}" srcId="{32057C62-B287-4A18-A73C-4922F559E92B}" destId="{7F94E387-06B0-4F16-B6E3-85EAC5DDA0B2}" srcOrd="0" destOrd="0" parTransId="{2C67D185-BFA3-48B5-9B57-C23DF40DEDF4}" sibTransId="{C6E37DAA-AEE1-490C-A6CC-8271D9DCCEBF}"/>
    <dgm:cxn modelId="{301493B6-B546-4C9F-B3E7-79C72CF48601}" type="presOf" srcId="{7A93FF46-2CE6-46B2-B195-751072F5B6DF}" destId="{160B82CA-9E6B-4E54-9C24-5F37AF28D122}" srcOrd="1" destOrd="0" presId="urn:microsoft.com/office/officeart/2005/8/layout/orgChart1"/>
    <dgm:cxn modelId="{0D50FFB9-B29D-48C1-9B18-BA153B7F41DF}" srcId="{E3115198-C4DB-4462-A039-47264FCEC096}" destId="{A46D15C0-8855-41C6-959F-39B76B622557}" srcOrd="0" destOrd="0" parTransId="{AF07AFAD-C17A-48E5-91D0-4693E53D391B}" sibTransId="{C2A91C00-1A66-4D39-A9BE-82E5620BFB59}"/>
    <dgm:cxn modelId="{A71622BA-A49D-4DA1-AD48-7603595E916F}" srcId="{1399FC5B-18CF-4A80-B9D4-1C6BC2F0DAD8}" destId="{A45A05C4-FECB-43DC-80EC-6C122C1DED77}" srcOrd="1" destOrd="0" parTransId="{51D892F6-5EC8-4535-B8B9-EF6DBDC1B45D}" sibTransId="{CAEC7BB1-541E-4FCC-B1C3-86ACF1CEC81B}"/>
    <dgm:cxn modelId="{1A1717BB-93A1-401F-859C-AE375F207017}" srcId="{1399FC5B-18CF-4A80-B9D4-1C6BC2F0DAD8}" destId="{12DF26C1-0409-48A3-B303-92DAD99DBED5}" srcOrd="4" destOrd="0" parTransId="{4E98D21F-F9B4-4918-B348-5249CE49DE56}" sibTransId="{F6E64B3B-2E94-47CE-B801-D9A512D1C3A0}"/>
    <dgm:cxn modelId="{02AE91C3-B942-4567-8433-169C0643F868}" type="presOf" srcId="{8388709B-460C-4546-A643-30FF76113CD4}" destId="{6E5076E4-2427-4B2B-B4FA-E8380F06722A}" srcOrd="0" destOrd="0" presId="urn:microsoft.com/office/officeart/2005/8/layout/orgChart1"/>
    <dgm:cxn modelId="{4E7858C6-C919-4D76-A7E2-600025AEE8B6}" type="presOf" srcId="{2C67D185-BFA3-48B5-9B57-C23DF40DEDF4}" destId="{61877921-1774-4B2E-A282-7D5082E7293A}" srcOrd="0" destOrd="0" presId="urn:microsoft.com/office/officeart/2005/8/layout/orgChart1"/>
    <dgm:cxn modelId="{9AB32AC7-2010-41B2-AB30-D7122B00AC68}" type="presOf" srcId="{15EB019A-D714-4D31-8D37-F746104A0DF1}" destId="{729AD88B-4B7F-4DFA-A368-1CF4BAAFFB30}" srcOrd="1" destOrd="0" presId="urn:microsoft.com/office/officeart/2005/8/layout/orgChart1"/>
    <dgm:cxn modelId="{B2F274C7-FE87-4022-8A5B-A6C8AA68600A}" type="presOf" srcId="{649505B5-C6E7-4811-AC73-EC8C6227F794}" destId="{B4AF0148-1195-495E-B370-12A432E8869A}" srcOrd="0" destOrd="0" presId="urn:microsoft.com/office/officeart/2005/8/layout/orgChart1"/>
    <dgm:cxn modelId="{9BEC04C8-A5F4-4454-9140-F7BCE0EFB2F5}" type="presOf" srcId="{41001CE9-FF6B-452C-8A2B-2DD321BE26EA}" destId="{FB225B95-720B-4282-B63E-FB28FF7AB84B}" srcOrd="0" destOrd="0" presId="urn:microsoft.com/office/officeart/2005/8/layout/orgChart1"/>
    <dgm:cxn modelId="{E785C3C8-197D-44B4-BA87-667AB0AE82CE}" type="presOf" srcId="{B9971401-BC9C-4C16-AC4C-185C69AE1405}" destId="{4D21A8B2-BC82-45A3-A08C-4A0EE2C74D27}" srcOrd="0" destOrd="0" presId="urn:microsoft.com/office/officeart/2005/8/layout/orgChart1"/>
    <dgm:cxn modelId="{8B3438C9-9C4C-4FE7-A096-BB3AE0E2691D}" type="presOf" srcId="{1399FC5B-18CF-4A80-B9D4-1C6BC2F0DAD8}" destId="{81AA8697-94F2-4312-8CC9-75A111ECE0A9}" srcOrd="0" destOrd="0" presId="urn:microsoft.com/office/officeart/2005/8/layout/orgChart1"/>
    <dgm:cxn modelId="{E694D8CC-E810-4529-B4C1-84A6840E3360}" type="presOf" srcId="{1399FC5B-18CF-4A80-B9D4-1C6BC2F0DAD8}" destId="{EB64970C-D82E-4543-8B9F-CEEF2DB4AD0E}" srcOrd="1" destOrd="0" presId="urn:microsoft.com/office/officeart/2005/8/layout/orgChart1"/>
    <dgm:cxn modelId="{4CDFDFCC-073A-4E08-9539-0D18B01969AD}" type="presOf" srcId="{E37E481C-C055-46B5-B65F-C17AD4F6AB5F}" destId="{5AB07F27-D900-4178-94FB-C6767526771F}" srcOrd="0" destOrd="0" presId="urn:microsoft.com/office/officeart/2005/8/layout/orgChart1"/>
    <dgm:cxn modelId="{8417C9CE-987D-4419-8D77-93060C77C132}" srcId="{41001CE9-FF6B-452C-8A2B-2DD321BE26EA}" destId="{8637C953-8DAC-4E61-AA57-46489022EB55}" srcOrd="1" destOrd="0" parTransId="{DADA78D8-E92C-46B5-A06C-56EBB369E91D}" sibTransId="{1A78CABB-7562-449B-A8F4-F9F76A836B77}"/>
    <dgm:cxn modelId="{916CFED0-75F9-48EE-B174-A9B58029B162}" type="presOf" srcId="{1935CA95-FBCE-4E21-B954-C0B2476F7DAC}" destId="{367AE7A3-4A6B-48A1-9CED-92D079B23036}" srcOrd="1" destOrd="0" presId="urn:microsoft.com/office/officeart/2005/8/layout/orgChart1"/>
    <dgm:cxn modelId="{BE1988D8-8A32-43BD-927C-23DA93A4E653}" type="presOf" srcId="{8E495EE0-EF7E-4CEC-A955-282D56DDFE7B}" destId="{51BE67D8-6CAA-4013-8742-56021DDE1A0D}" srcOrd="1" destOrd="0" presId="urn:microsoft.com/office/officeart/2005/8/layout/orgChart1"/>
    <dgm:cxn modelId="{BD0235D9-CB1E-4202-ABDB-F7D615F69C24}" type="presOf" srcId="{7A93FF46-2CE6-46B2-B195-751072F5B6DF}" destId="{568D821A-77EB-4526-9052-5350416013D4}" srcOrd="0" destOrd="0" presId="urn:microsoft.com/office/officeart/2005/8/layout/orgChart1"/>
    <dgm:cxn modelId="{35013AE1-7FC7-47CD-A82D-4A105DEE0C7B}" type="presOf" srcId="{32057C62-B287-4A18-A73C-4922F559E92B}" destId="{831C232F-8D2C-4532-B8EB-B4ED101FA955}" srcOrd="1" destOrd="0" presId="urn:microsoft.com/office/officeart/2005/8/layout/orgChart1"/>
    <dgm:cxn modelId="{26C7A7E1-1B81-4820-970F-7CBFE892B55E}" type="presOf" srcId="{8637C953-8DAC-4E61-AA57-46489022EB55}" destId="{CA9551FA-9EFE-47E6-9566-AEC1CDF31375}" srcOrd="1" destOrd="0" presId="urn:microsoft.com/office/officeart/2005/8/layout/orgChart1"/>
    <dgm:cxn modelId="{83B556E2-78A4-4E08-B164-70C1BA684F22}" type="presOf" srcId="{276789F2-87BE-4045-886E-E9B7A057D057}" destId="{D0282014-A834-4088-A1B9-125A58E80EA8}" srcOrd="0" destOrd="0" presId="urn:microsoft.com/office/officeart/2005/8/layout/orgChart1"/>
    <dgm:cxn modelId="{10BA56E2-4085-4758-B3F6-5CE227411C23}" type="presOf" srcId="{AF4094CE-E5B2-41D3-B7FE-8A63106C3F9F}" destId="{0DDC89E2-80BE-4C79-8585-D2B2FBBDCDFC}" srcOrd="1" destOrd="0" presId="urn:microsoft.com/office/officeart/2005/8/layout/orgChart1"/>
    <dgm:cxn modelId="{7C1156E3-B2B3-4BF7-8A26-7BCE39FB2890}" type="presOf" srcId="{DE39D69E-26A1-44D4-882C-0665980CB30F}" destId="{8F33CB5D-31C7-4101-9658-B4A769B8F52D}" srcOrd="0" destOrd="0" presId="urn:microsoft.com/office/officeart/2005/8/layout/orgChart1"/>
    <dgm:cxn modelId="{53FC0BE4-C255-4A2E-8E1E-8371D8FABBF9}" srcId="{32057C62-B287-4A18-A73C-4922F559E92B}" destId="{8B215D49-99EB-47A4-84F0-5BF873B94C33}" srcOrd="4" destOrd="0" parTransId="{DE39D69E-26A1-44D4-882C-0665980CB30F}" sibTransId="{6F327A75-D0CC-4CBB-B184-F5A74050E7A1}"/>
    <dgm:cxn modelId="{FE70F6E4-05D0-489F-85A5-6165C6388794}" type="presOf" srcId="{DB057E0E-6D13-4CFA-AF71-CCFDC1C336A8}" destId="{96619E2D-C9B3-4994-A0D7-94500D1A4745}" srcOrd="0" destOrd="0" presId="urn:microsoft.com/office/officeart/2005/8/layout/orgChart1"/>
    <dgm:cxn modelId="{3DED06E8-BCCF-4511-BB95-C8088FAF8E66}" type="presOf" srcId="{574C1D39-E210-447A-B41F-C20920DF3D8F}" destId="{22111648-6177-4897-9CC3-C6CF78B1435B}" srcOrd="0" destOrd="0" presId="urn:microsoft.com/office/officeart/2005/8/layout/orgChart1"/>
    <dgm:cxn modelId="{062725E8-1840-4FC6-AA41-0C35622794AE}" type="presOf" srcId="{30E401B1-70B8-4DE2-9BA8-05B1968BF56F}" destId="{7385F5DD-0BC3-4AAC-88B7-ED81DDFAE765}" srcOrd="0" destOrd="0" presId="urn:microsoft.com/office/officeart/2005/8/layout/orgChart1"/>
    <dgm:cxn modelId="{34E542E8-7441-47A0-9E83-4915445BF53F}" srcId="{A46D15C0-8855-41C6-959F-39B76B622557}" destId="{41001CE9-FF6B-452C-8A2B-2DD321BE26EA}" srcOrd="1" destOrd="0" parTransId="{E37E481C-C055-46B5-B65F-C17AD4F6AB5F}" sibTransId="{CBFA6F68-E536-4345-8071-1BDF428416A4}"/>
    <dgm:cxn modelId="{DF6A4EE8-E518-447B-AC9A-6215D7823A27}" srcId="{32057C62-B287-4A18-A73C-4922F559E92B}" destId="{ECA69BC3-2194-4968-8EC3-8DF8774F443C}" srcOrd="5" destOrd="0" parTransId="{30E401B1-70B8-4DE2-9BA8-05B1968BF56F}" sibTransId="{8D545DB1-B98A-43DB-976F-62A30455F8D1}"/>
    <dgm:cxn modelId="{1E4197E8-3E41-405D-835F-6DC801455680}" type="presOf" srcId="{35053776-4EE4-438C-AF71-5AFBC15E8EBC}" destId="{49422F43-F8E7-4B44-873D-F4878253AF51}" srcOrd="1" destOrd="0" presId="urn:microsoft.com/office/officeart/2005/8/layout/orgChart1"/>
    <dgm:cxn modelId="{39C5D9E8-8995-4609-8D73-61039837D827}" type="presOf" srcId="{3513BED3-31FC-492A-B3F9-84764E6982B4}" destId="{00608491-ACC2-46CD-942B-638250BE7663}" srcOrd="1" destOrd="0" presId="urn:microsoft.com/office/officeart/2005/8/layout/orgChart1"/>
    <dgm:cxn modelId="{FEDCB7EB-1AF3-4C1A-A29A-F5369CAA8B14}" srcId="{20855284-47E7-4A0F-AA57-442B84AC9A78}" destId="{32057C62-B287-4A18-A73C-4922F559E92B}" srcOrd="0" destOrd="0" parTransId="{574C1D39-E210-447A-B41F-C20920DF3D8F}" sibTransId="{D3400D45-312C-477C-A22F-2713D73AC0AC}"/>
    <dgm:cxn modelId="{DE9F72EF-828F-442C-A394-797FFACEDEAA}" type="presOf" srcId="{AF4094CE-E5B2-41D3-B7FE-8A63106C3F9F}" destId="{40DBFF40-5FBE-4905-9D49-696E883C859B}" srcOrd="0" destOrd="0" presId="urn:microsoft.com/office/officeart/2005/8/layout/orgChart1"/>
    <dgm:cxn modelId="{A387EAF3-82D4-4833-90F2-728DCF08DCA0}" type="presOf" srcId="{A45A05C4-FECB-43DC-80EC-6C122C1DED77}" destId="{7E154B19-6CCF-41AE-A79F-9CC86CAB9122}" srcOrd="1" destOrd="0" presId="urn:microsoft.com/office/officeart/2005/8/layout/orgChart1"/>
    <dgm:cxn modelId="{0478BCF4-5AE3-49CC-8FD7-79D31B3BC309}" type="presOf" srcId="{1CE66E63-B691-4335-8FBC-8588D7793EAA}" destId="{5D2982EF-28CC-4B62-AF9B-687E61D58674}" srcOrd="0" destOrd="0" presId="urn:microsoft.com/office/officeart/2005/8/layout/orgChart1"/>
    <dgm:cxn modelId="{118102F6-88A6-4E9A-B94F-2218649D7F42}" type="presOf" srcId="{A46D15C0-8855-41C6-959F-39B76B622557}" destId="{BF08F3A5-356D-462B-8369-7679D73FE2D3}" srcOrd="0" destOrd="0" presId="urn:microsoft.com/office/officeart/2005/8/layout/orgChart1"/>
    <dgm:cxn modelId="{521687F6-E607-4125-8E83-343AB3498ADA}" type="presOf" srcId="{B3A58BD8-5CC1-4D1D-8E00-C2E3E9623E1F}" destId="{B00AED62-E617-4638-8C14-0205133BC794}" srcOrd="0" destOrd="0" presId="urn:microsoft.com/office/officeart/2005/8/layout/orgChart1"/>
    <dgm:cxn modelId="{5FC4C2F6-B480-45C9-A744-2FD3C99964C2}" srcId="{E3115198-C4DB-4462-A039-47264FCEC096}" destId="{F01F3EDD-D9D4-4BC6-A086-85B3999F848D}" srcOrd="1" destOrd="0" parTransId="{B938DDC7-4ECA-4BD9-BF82-E93407FAECFA}" sibTransId="{554E81FD-AB70-4300-AA83-7C138711A101}"/>
    <dgm:cxn modelId="{B15CBCF7-DB3E-4813-A965-A22E5D404E33}" type="presOf" srcId="{55D96CBB-64BB-46E2-930F-C21FF9DE28A7}" destId="{83105827-2718-4D75-8F7B-08C11CA1B132}" srcOrd="0" destOrd="0" presId="urn:microsoft.com/office/officeart/2005/8/layout/orgChart1"/>
    <dgm:cxn modelId="{1FB2C8F9-9739-459B-87DE-F001CF12AD3D}" type="presOf" srcId="{17771834-20B8-4E7D-B7FB-44F170F0D170}" destId="{D4C1102B-E0E7-4556-B711-3F7B93ADC706}" srcOrd="0" destOrd="0" presId="urn:microsoft.com/office/officeart/2005/8/layout/orgChart1"/>
    <dgm:cxn modelId="{A42421FB-757F-4CAF-927C-05FDE007F819}" srcId="{12D2F52C-4C26-40E0-8593-FEA7B5D99C41}" destId="{8D99F697-5DE5-45D2-9F04-451B7D0A5122}" srcOrd="1" destOrd="0" parTransId="{C648D4F2-7CB7-42EA-BD0C-D10F408E01F8}" sibTransId="{8FBDEDF9-C4FA-4A32-9C7A-4D2E3CCE3C80}"/>
    <dgm:cxn modelId="{F19227FD-363F-469E-ADE4-9EF57C928648}" type="presOf" srcId="{DF7EF37B-58F3-4E1D-960B-B38840015FD6}" destId="{184607C8-721A-4382-B1D8-33AC30B29539}" srcOrd="1" destOrd="0" presId="urn:microsoft.com/office/officeart/2005/8/layout/orgChart1"/>
    <dgm:cxn modelId="{7FBFD057-AE2C-441F-B420-12295B5A100A}" type="presParOf" srcId="{0F055502-0EAD-4EC7-A61D-AB1AE8DEDDC1}" destId="{6DABFB70-0E42-4289-96CD-5B4AAA757614}" srcOrd="0" destOrd="0" presId="urn:microsoft.com/office/officeart/2005/8/layout/orgChart1"/>
    <dgm:cxn modelId="{E9FD5A70-B2CD-4EAA-ABF8-C2CD787AAB16}" type="presParOf" srcId="{6DABFB70-0E42-4289-96CD-5B4AAA757614}" destId="{977A4CF9-C6BF-4A2F-B160-2AE95570EBBC}" srcOrd="0" destOrd="0" presId="urn:microsoft.com/office/officeart/2005/8/layout/orgChart1"/>
    <dgm:cxn modelId="{86D526EF-665A-43CA-9E47-CE541C2DF9AA}" type="presParOf" srcId="{977A4CF9-C6BF-4A2F-B160-2AE95570EBBC}" destId="{BF08F3A5-356D-462B-8369-7679D73FE2D3}" srcOrd="0" destOrd="0" presId="urn:microsoft.com/office/officeart/2005/8/layout/orgChart1"/>
    <dgm:cxn modelId="{BBD0CD37-8922-4A3B-9E19-C612A7D753C6}" type="presParOf" srcId="{977A4CF9-C6BF-4A2F-B160-2AE95570EBBC}" destId="{F838DD7C-E1D8-4F8E-9D69-8C460D8BA366}" srcOrd="1" destOrd="0" presId="urn:microsoft.com/office/officeart/2005/8/layout/orgChart1"/>
    <dgm:cxn modelId="{4EE30C59-F5AC-43A6-980A-E073EF176754}" type="presParOf" srcId="{6DABFB70-0E42-4289-96CD-5B4AAA757614}" destId="{C6EA1108-9FA1-450B-A710-C3C5C4CAA8EF}" srcOrd="1" destOrd="0" presId="urn:microsoft.com/office/officeart/2005/8/layout/orgChart1"/>
    <dgm:cxn modelId="{FBDC951A-4CBB-4D22-AF02-3C90F1B0AEBC}" type="presParOf" srcId="{6DABFB70-0E42-4289-96CD-5B4AAA757614}" destId="{3744A91D-9266-46B8-8484-38B485E98A29}" srcOrd="2" destOrd="0" presId="urn:microsoft.com/office/officeart/2005/8/layout/orgChart1"/>
    <dgm:cxn modelId="{1F34889B-BBBD-4DE3-BCB9-B9705112A27F}" type="presParOf" srcId="{3744A91D-9266-46B8-8484-38B485E98A29}" destId="{19FBF8E6-2230-4A88-84CA-A94389191047}" srcOrd="0" destOrd="0" presId="urn:microsoft.com/office/officeart/2005/8/layout/orgChart1"/>
    <dgm:cxn modelId="{69F27486-1B8A-4F39-839D-61EB270937AB}" type="presParOf" srcId="{3744A91D-9266-46B8-8484-38B485E98A29}" destId="{43E24C81-02E0-415E-9E18-4006FE92AE8D}" srcOrd="1" destOrd="0" presId="urn:microsoft.com/office/officeart/2005/8/layout/orgChart1"/>
    <dgm:cxn modelId="{35635317-9C67-4B8F-8843-54C642288952}" type="presParOf" srcId="{43E24C81-02E0-415E-9E18-4006FE92AE8D}" destId="{E58400B3-320E-440B-9EB9-73DE62E080EB}" srcOrd="0" destOrd="0" presId="urn:microsoft.com/office/officeart/2005/8/layout/orgChart1"/>
    <dgm:cxn modelId="{9437639D-F84A-4227-A120-BB4CDF118587}" type="presParOf" srcId="{E58400B3-320E-440B-9EB9-73DE62E080EB}" destId="{F0224702-0F43-4B87-9066-576C179123D6}" srcOrd="0" destOrd="0" presId="urn:microsoft.com/office/officeart/2005/8/layout/orgChart1"/>
    <dgm:cxn modelId="{0C9B8FD0-6225-4424-9E33-255D64FC2AF9}" type="presParOf" srcId="{E58400B3-320E-440B-9EB9-73DE62E080EB}" destId="{5E717305-4893-4C6C-943A-E88A0FF4916D}" srcOrd="1" destOrd="0" presId="urn:microsoft.com/office/officeart/2005/8/layout/orgChart1"/>
    <dgm:cxn modelId="{7F7DB0A0-CE1A-45E0-82FC-F53F623119E8}" type="presParOf" srcId="{43E24C81-02E0-415E-9E18-4006FE92AE8D}" destId="{7374DDB0-88F7-4F85-83BD-650F01EA0479}" srcOrd="1" destOrd="0" presId="urn:microsoft.com/office/officeart/2005/8/layout/orgChart1"/>
    <dgm:cxn modelId="{30AC434B-4CFC-4931-A478-4BA945903599}" type="presParOf" srcId="{43E24C81-02E0-415E-9E18-4006FE92AE8D}" destId="{B329FBA8-4C50-47C0-9B6B-40340612B78C}" srcOrd="2" destOrd="0" presId="urn:microsoft.com/office/officeart/2005/8/layout/orgChart1"/>
    <dgm:cxn modelId="{47E92D80-09DB-45D6-B624-38372AFE6B5D}" type="presParOf" srcId="{B329FBA8-4C50-47C0-9B6B-40340612B78C}" destId="{22111648-6177-4897-9CC3-C6CF78B1435B}" srcOrd="0" destOrd="0" presId="urn:microsoft.com/office/officeart/2005/8/layout/orgChart1"/>
    <dgm:cxn modelId="{CD75D611-529C-4F55-936F-534DC2D95DAA}" type="presParOf" srcId="{B329FBA8-4C50-47C0-9B6B-40340612B78C}" destId="{3FEE3439-54B8-41BA-B474-B6EAA046FAA9}" srcOrd="1" destOrd="0" presId="urn:microsoft.com/office/officeart/2005/8/layout/orgChart1"/>
    <dgm:cxn modelId="{2FE51755-D83B-4B30-B0CC-97467D8B5A7A}" type="presParOf" srcId="{3FEE3439-54B8-41BA-B474-B6EAA046FAA9}" destId="{86A1EBD1-4563-4FC0-96B7-BF041707A177}" srcOrd="0" destOrd="0" presId="urn:microsoft.com/office/officeart/2005/8/layout/orgChart1"/>
    <dgm:cxn modelId="{4A6FA0D4-4352-4350-8D96-6DC026683C95}" type="presParOf" srcId="{86A1EBD1-4563-4FC0-96B7-BF041707A177}" destId="{CCCE0526-1634-4313-A7BD-08A75CA77181}" srcOrd="0" destOrd="0" presId="urn:microsoft.com/office/officeart/2005/8/layout/orgChart1"/>
    <dgm:cxn modelId="{8AEAEFAD-D2FF-43DF-8FD4-E86755938ED3}" type="presParOf" srcId="{86A1EBD1-4563-4FC0-96B7-BF041707A177}" destId="{831C232F-8D2C-4532-B8EB-B4ED101FA955}" srcOrd="1" destOrd="0" presId="urn:microsoft.com/office/officeart/2005/8/layout/orgChart1"/>
    <dgm:cxn modelId="{4FD287D4-21A8-4588-86F3-D55FBDBA55A0}" type="presParOf" srcId="{3FEE3439-54B8-41BA-B474-B6EAA046FAA9}" destId="{6EDD4F31-F5F8-476C-B256-C01CE495A549}" srcOrd="1" destOrd="0" presId="urn:microsoft.com/office/officeart/2005/8/layout/orgChart1"/>
    <dgm:cxn modelId="{A655579B-911C-4205-9C73-73BEE8B6BD2A}" type="presParOf" srcId="{3FEE3439-54B8-41BA-B474-B6EAA046FAA9}" destId="{E9A6D0E0-AE57-43B4-A783-92C1EE199F7B}" srcOrd="2" destOrd="0" presId="urn:microsoft.com/office/officeart/2005/8/layout/orgChart1"/>
    <dgm:cxn modelId="{3F39A1C3-4A68-4334-A925-907E6EE90061}" type="presParOf" srcId="{E9A6D0E0-AE57-43B4-A783-92C1EE199F7B}" destId="{61877921-1774-4B2E-A282-7D5082E7293A}" srcOrd="0" destOrd="0" presId="urn:microsoft.com/office/officeart/2005/8/layout/orgChart1"/>
    <dgm:cxn modelId="{DF165165-58A8-48C8-9E9E-5F884E75BD55}" type="presParOf" srcId="{E9A6D0E0-AE57-43B4-A783-92C1EE199F7B}" destId="{61387C86-B54B-4FE4-BCA8-6D70C43EBE85}" srcOrd="1" destOrd="0" presId="urn:microsoft.com/office/officeart/2005/8/layout/orgChart1"/>
    <dgm:cxn modelId="{FF064BBF-24DC-493A-B75E-DFACABB05556}" type="presParOf" srcId="{61387C86-B54B-4FE4-BCA8-6D70C43EBE85}" destId="{50739C3B-69F6-49E9-8BE5-2BD5C2381E99}" srcOrd="0" destOrd="0" presId="urn:microsoft.com/office/officeart/2005/8/layout/orgChart1"/>
    <dgm:cxn modelId="{7D7C1C8C-E5E8-4BB0-9CA2-4DDAE88200CB}" type="presParOf" srcId="{50739C3B-69F6-49E9-8BE5-2BD5C2381E99}" destId="{8847F2C8-3A52-439F-A2E3-A96345ADB92E}" srcOrd="0" destOrd="0" presId="urn:microsoft.com/office/officeart/2005/8/layout/orgChart1"/>
    <dgm:cxn modelId="{E3EA7CA2-A2C7-4709-B673-D449FD68B315}" type="presParOf" srcId="{50739C3B-69F6-49E9-8BE5-2BD5C2381E99}" destId="{D61106E9-1CC8-46F7-8288-3873FAF2902E}" srcOrd="1" destOrd="0" presId="urn:microsoft.com/office/officeart/2005/8/layout/orgChart1"/>
    <dgm:cxn modelId="{AF30ED6D-2571-412A-A179-B739916BEBBB}" type="presParOf" srcId="{61387C86-B54B-4FE4-BCA8-6D70C43EBE85}" destId="{5A712DCE-D3A7-4C9C-B840-B568DC6E4256}" srcOrd="1" destOrd="0" presId="urn:microsoft.com/office/officeart/2005/8/layout/orgChart1"/>
    <dgm:cxn modelId="{D4D876A3-CFB2-4F6D-A176-1605F138ADAF}" type="presParOf" srcId="{61387C86-B54B-4FE4-BCA8-6D70C43EBE85}" destId="{DED3C4EE-87B7-4738-928D-73822866101F}" srcOrd="2" destOrd="0" presId="urn:microsoft.com/office/officeart/2005/8/layout/orgChart1"/>
    <dgm:cxn modelId="{AD4FED1B-A0B7-4EA2-A2E3-24622277DB2D}" type="presParOf" srcId="{E9A6D0E0-AE57-43B4-A783-92C1EE199F7B}" destId="{4D21A8B2-BC82-45A3-A08C-4A0EE2C74D27}" srcOrd="2" destOrd="0" presId="urn:microsoft.com/office/officeart/2005/8/layout/orgChart1"/>
    <dgm:cxn modelId="{2BFF3541-597E-40B6-A23E-2D043CCEC8EA}" type="presParOf" srcId="{E9A6D0E0-AE57-43B4-A783-92C1EE199F7B}" destId="{CF297BCF-6FC2-4EC3-99AC-5C85416D550C}" srcOrd="3" destOrd="0" presId="urn:microsoft.com/office/officeart/2005/8/layout/orgChart1"/>
    <dgm:cxn modelId="{C2815241-D530-4831-AD63-D973C640E49B}" type="presParOf" srcId="{CF297BCF-6FC2-4EC3-99AC-5C85416D550C}" destId="{FFC44DD9-8C3A-444B-ADC8-BC179F325247}" srcOrd="0" destOrd="0" presId="urn:microsoft.com/office/officeart/2005/8/layout/orgChart1"/>
    <dgm:cxn modelId="{73942057-4B3F-4D40-A576-633B35BBE4B9}" type="presParOf" srcId="{FFC44DD9-8C3A-444B-ADC8-BC179F325247}" destId="{B4AF0148-1195-495E-B370-12A432E8869A}" srcOrd="0" destOrd="0" presId="urn:microsoft.com/office/officeart/2005/8/layout/orgChart1"/>
    <dgm:cxn modelId="{A2074B2D-207A-4FA3-A975-35D50AB2B2C4}" type="presParOf" srcId="{FFC44DD9-8C3A-444B-ADC8-BC179F325247}" destId="{4F225342-EB1B-4A6B-877A-939253874113}" srcOrd="1" destOrd="0" presId="urn:microsoft.com/office/officeart/2005/8/layout/orgChart1"/>
    <dgm:cxn modelId="{2097A793-C81F-41B9-A977-D47F970517AC}" type="presParOf" srcId="{CF297BCF-6FC2-4EC3-99AC-5C85416D550C}" destId="{AECB4D23-0B42-4E99-BDEE-7B7CF244AD29}" srcOrd="1" destOrd="0" presId="urn:microsoft.com/office/officeart/2005/8/layout/orgChart1"/>
    <dgm:cxn modelId="{59DA6D87-4D68-4BDA-9659-3B0FA04FC2AD}" type="presParOf" srcId="{CF297BCF-6FC2-4EC3-99AC-5C85416D550C}" destId="{25252E39-3B8F-41F7-B2E6-C7587BC212D9}" srcOrd="2" destOrd="0" presId="urn:microsoft.com/office/officeart/2005/8/layout/orgChart1"/>
    <dgm:cxn modelId="{287A5956-3280-4F78-9C75-2C9B3BCE1AF3}" type="presParOf" srcId="{E9A6D0E0-AE57-43B4-A783-92C1EE199F7B}" destId="{E79A5D5D-CB42-406A-A0DF-5DCCA1858810}" srcOrd="4" destOrd="0" presId="urn:microsoft.com/office/officeart/2005/8/layout/orgChart1"/>
    <dgm:cxn modelId="{1A3CACC0-B5D5-4EDD-BEFA-D32DDF6905EC}" type="presParOf" srcId="{E9A6D0E0-AE57-43B4-A783-92C1EE199F7B}" destId="{20E27130-EF77-48FE-8C0F-D43F2DC035FD}" srcOrd="5" destOrd="0" presId="urn:microsoft.com/office/officeart/2005/8/layout/orgChart1"/>
    <dgm:cxn modelId="{677C70F0-2390-4BC1-B481-5A99A8B4C68F}" type="presParOf" srcId="{20E27130-EF77-48FE-8C0F-D43F2DC035FD}" destId="{A2CE043A-EB91-4DE5-BFFA-DBBFDB530EA1}" srcOrd="0" destOrd="0" presId="urn:microsoft.com/office/officeart/2005/8/layout/orgChart1"/>
    <dgm:cxn modelId="{C2FC7470-6BD3-4D14-8DFE-DF1F5814503D}" type="presParOf" srcId="{A2CE043A-EB91-4DE5-BFFA-DBBFDB530EA1}" destId="{1D1CAEB5-A7E3-4B06-9DC9-7BBDC2641191}" srcOrd="0" destOrd="0" presId="urn:microsoft.com/office/officeart/2005/8/layout/orgChart1"/>
    <dgm:cxn modelId="{B521280E-A0EA-4482-83E9-A3F2C8B63C68}" type="presParOf" srcId="{A2CE043A-EB91-4DE5-BFFA-DBBFDB530EA1}" destId="{49422F43-F8E7-4B44-873D-F4878253AF51}" srcOrd="1" destOrd="0" presId="urn:microsoft.com/office/officeart/2005/8/layout/orgChart1"/>
    <dgm:cxn modelId="{08373DF5-141B-492F-ABED-5BDA1827EFAD}" type="presParOf" srcId="{20E27130-EF77-48FE-8C0F-D43F2DC035FD}" destId="{D532C611-76C3-4A3B-B92B-84718FDF1472}" srcOrd="1" destOrd="0" presId="urn:microsoft.com/office/officeart/2005/8/layout/orgChart1"/>
    <dgm:cxn modelId="{D2393B0B-76EC-49FB-93BE-911A8AA0DE4A}" type="presParOf" srcId="{20E27130-EF77-48FE-8C0F-D43F2DC035FD}" destId="{10C4C61E-2569-4CF0-AF74-B9B76D567DC3}" srcOrd="2" destOrd="0" presId="urn:microsoft.com/office/officeart/2005/8/layout/orgChart1"/>
    <dgm:cxn modelId="{2D7DB75A-3D15-45BE-ADB4-CE113607929F}" type="presParOf" srcId="{E9A6D0E0-AE57-43B4-A783-92C1EE199F7B}" destId="{96619E2D-C9B3-4994-A0D7-94500D1A4745}" srcOrd="6" destOrd="0" presId="urn:microsoft.com/office/officeart/2005/8/layout/orgChart1"/>
    <dgm:cxn modelId="{32B3DEF0-7D1E-4E5D-8C33-A91984B49D01}" type="presParOf" srcId="{E9A6D0E0-AE57-43B4-A783-92C1EE199F7B}" destId="{2144496A-90CB-41D8-93E1-6F0593897DAE}" srcOrd="7" destOrd="0" presId="urn:microsoft.com/office/officeart/2005/8/layout/orgChart1"/>
    <dgm:cxn modelId="{3103DDC4-E2E9-44C5-8604-A2B109C32ACD}" type="presParOf" srcId="{2144496A-90CB-41D8-93E1-6F0593897DAE}" destId="{A3EA4763-BCED-47A9-A34F-3058AC7E30D6}" srcOrd="0" destOrd="0" presId="urn:microsoft.com/office/officeart/2005/8/layout/orgChart1"/>
    <dgm:cxn modelId="{72270D48-2707-42C5-9F0E-E462D9CA5B33}" type="presParOf" srcId="{A3EA4763-BCED-47A9-A34F-3058AC7E30D6}" destId="{480277BC-4DCB-49A9-A51E-CFF9F88B9D7C}" srcOrd="0" destOrd="0" presId="urn:microsoft.com/office/officeart/2005/8/layout/orgChart1"/>
    <dgm:cxn modelId="{130534FE-FE00-4CB7-A38E-AF339F5DBCC1}" type="presParOf" srcId="{A3EA4763-BCED-47A9-A34F-3058AC7E30D6}" destId="{367AE7A3-4A6B-48A1-9CED-92D079B23036}" srcOrd="1" destOrd="0" presId="urn:microsoft.com/office/officeart/2005/8/layout/orgChart1"/>
    <dgm:cxn modelId="{33E3AAD4-48E2-41E7-B4DE-A2FA203B9976}" type="presParOf" srcId="{2144496A-90CB-41D8-93E1-6F0593897DAE}" destId="{69A56E7A-FA4C-4310-8DDB-A78E952EE235}" srcOrd="1" destOrd="0" presId="urn:microsoft.com/office/officeart/2005/8/layout/orgChart1"/>
    <dgm:cxn modelId="{E52F34F9-E032-4624-9146-A8F9528E5600}" type="presParOf" srcId="{2144496A-90CB-41D8-93E1-6F0593897DAE}" destId="{E2D1F51B-0344-4C40-9189-4203FDA78442}" srcOrd="2" destOrd="0" presId="urn:microsoft.com/office/officeart/2005/8/layout/orgChart1"/>
    <dgm:cxn modelId="{8C435415-8227-4EC9-88E0-1DA3B5F282D2}" type="presParOf" srcId="{E9A6D0E0-AE57-43B4-A783-92C1EE199F7B}" destId="{8F33CB5D-31C7-4101-9658-B4A769B8F52D}" srcOrd="8" destOrd="0" presId="urn:microsoft.com/office/officeart/2005/8/layout/orgChart1"/>
    <dgm:cxn modelId="{73ACE220-5C32-4B84-9C12-081193826760}" type="presParOf" srcId="{E9A6D0E0-AE57-43B4-A783-92C1EE199F7B}" destId="{33C2F7A8-4927-4BF8-AE7C-BD534D6632B9}" srcOrd="9" destOrd="0" presId="urn:microsoft.com/office/officeart/2005/8/layout/orgChart1"/>
    <dgm:cxn modelId="{F3208BE8-C07B-4F36-812D-EE3B6C6C6F4C}" type="presParOf" srcId="{33C2F7A8-4927-4BF8-AE7C-BD534D6632B9}" destId="{FB91DF4D-F97D-49B9-9A8E-CC15ECD697E9}" srcOrd="0" destOrd="0" presId="urn:microsoft.com/office/officeart/2005/8/layout/orgChart1"/>
    <dgm:cxn modelId="{2CE2A412-1C48-41C8-A0B1-231FEB15629D}" type="presParOf" srcId="{FB91DF4D-F97D-49B9-9A8E-CC15ECD697E9}" destId="{5B306459-A948-4167-AF8E-56BD510BCA7D}" srcOrd="0" destOrd="0" presId="urn:microsoft.com/office/officeart/2005/8/layout/orgChart1"/>
    <dgm:cxn modelId="{8E4023BC-0017-42CA-9862-911CF7D9E2C5}" type="presParOf" srcId="{FB91DF4D-F97D-49B9-9A8E-CC15ECD697E9}" destId="{62C8D290-C2BF-466B-968F-496D7B7909C9}" srcOrd="1" destOrd="0" presId="urn:microsoft.com/office/officeart/2005/8/layout/orgChart1"/>
    <dgm:cxn modelId="{EC9E411B-4605-41D9-8DD7-627100357748}" type="presParOf" srcId="{33C2F7A8-4927-4BF8-AE7C-BD534D6632B9}" destId="{94208D77-ECDF-4D1C-8B5D-E7C81A384E87}" srcOrd="1" destOrd="0" presId="urn:microsoft.com/office/officeart/2005/8/layout/orgChart1"/>
    <dgm:cxn modelId="{305FF69F-A6CF-418D-B230-639C824DEC6F}" type="presParOf" srcId="{33C2F7A8-4927-4BF8-AE7C-BD534D6632B9}" destId="{0972D78B-8C76-4992-9E47-629B25E8095A}" srcOrd="2" destOrd="0" presId="urn:microsoft.com/office/officeart/2005/8/layout/orgChart1"/>
    <dgm:cxn modelId="{5D537182-EACC-4869-8C31-1A9FBDEFD342}" type="presParOf" srcId="{E9A6D0E0-AE57-43B4-A783-92C1EE199F7B}" destId="{7385F5DD-0BC3-4AAC-88B7-ED81DDFAE765}" srcOrd="10" destOrd="0" presId="urn:microsoft.com/office/officeart/2005/8/layout/orgChart1"/>
    <dgm:cxn modelId="{F5A8435C-DD74-41AD-9C08-1D6DFF4EFF61}" type="presParOf" srcId="{E9A6D0E0-AE57-43B4-A783-92C1EE199F7B}" destId="{F4C46F92-0005-49A2-A7D4-DF2BB5F90C52}" srcOrd="11" destOrd="0" presId="urn:microsoft.com/office/officeart/2005/8/layout/orgChart1"/>
    <dgm:cxn modelId="{D9C279F6-99B4-4377-BD27-7AAEA3041E36}" type="presParOf" srcId="{F4C46F92-0005-49A2-A7D4-DF2BB5F90C52}" destId="{8A7EB159-0927-4F31-A5BB-39769B12923B}" srcOrd="0" destOrd="0" presId="urn:microsoft.com/office/officeart/2005/8/layout/orgChart1"/>
    <dgm:cxn modelId="{AD468C8E-A4C9-4AA1-A5AF-F817255B7CBC}" type="presParOf" srcId="{8A7EB159-0927-4F31-A5BB-39769B12923B}" destId="{EC00D611-6EBC-4167-9E33-F9AD5BFA9C50}" srcOrd="0" destOrd="0" presId="urn:microsoft.com/office/officeart/2005/8/layout/orgChart1"/>
    <dgm:cxn modelId="{87AA0FE0-9EF6-442C-B7A0-C5C21AF74F0C}" type="presParOf" srcId="{8A7EB159-0927-4F31-A5BB-39769B12923B}" destId="{370F0464-C4E4-421E-9BE6-C71C4E2AA7EA}" srcOrd="1" destOrd="0" presId="urn:microsoft.com/office/officeart/2005/8/layout/orgChart1"/>
    <dgm:cxn modelId="{E185A14B-E8E1-48C0-AD43-1C2CDEEEF5DF}" type="presParOf" srcId="{F4C46F92-0005-49A2-A7D4-DF2BB5F90C52}" destId="{5A5EE21F-A01B-43CC-9CDA-D1541BF3D26E}" srcOrd="1" destOrd="0" presId="urn:microsoft.com/office/officeart/2005/8/layout/orgChart1"/>
    <dgm:cxn modelId="{136B18BB-FB4B-47F5-9CE6-F031CF86130E}" type="presParOf" srcId="{F4C46F92-0005-49A2-A7D4-DF2BB5F90C52}" destId="{FF62CF8B-B062-48EB-BCEE-1D5014CB990B}" srcOrd="2" destOrd="0" presId="urn:microsoft.com/office/officeart/2005/8/layout/orgChart1"/>
    <dgm:cxn modelId="{74230F83-447E-4896-90FC-032CA0B3590B}" type="presParOf" srcId="{B329FBA8-4C50-47C0-9B6B-40340612B78C}" destId="{5D2982EF-28CC-4B62-AF9B-687E61D58674}" srcOrd="2" destOrd="0" presId="urn:microsoft.com/office/officeart/2005/8/layout/orgChart1"/>
    <dgm:cxn modelId="{C3D2F09E-E7F8-44D2-AE6F-DBE5DAFB5883}" type="presParOf" srcId="{B329FBA8-4C50-47C0-9B6B-40340612B78C}" destId="{581DF31F-4A17-42B8-9A6A-EE2069E20EB2}" srcOrd="3" destOrd="0" presId="urn:microsoft.com/office/officeart/2005/8/layout/orgChart1"/>
    <dgm:cxn modelId="{860A0799-E6F6-45AD-88D2-C6B483306C68}" type="presParOf" srcId="{581DF31F-4A17-42B8-9A6A-EE2069E20EB2}" destId="{8E91F938-A69E-4B34-990C-DF57CCF6B82F}" srcOrd="0" destOrd="0" presId="urn:microsoft.com/office/officeart/2005/8/layout/orgChart1"/>
    <dgm:cxn modelId="{5B5D4B8B-5215-459C-800E-EFA73BDB0AB7}" type="presParOf" srcId="{8E91F938-A69E-4B34-990C-DF57CCF6B82F}" destId="{81AA8697-94F2-4312-8CC9-75A111ECE0A9}" srcOrd="0" destOrd="0" presId="urn:microsoft.com/office/officeart/2005/8/layout/orgChart1"/>
    <dgm:cxn modelId="{07B71415-555F-40C0-936D-2059E7A35C7F}" type="presParOf" srcId="{8E91F938-A69E-4B34-990C-DF57CCF6B82F}" destId="{EB64970C-D82E-4543-8B9F-CEEF2DB4AD0E}" srcOrd="1" destOrd="0" presId="urn:microsoft.com/office/officeart/2005/8/layout/orgChart1"/>
    <dgm:cxn modelId="{41174F97-7334-4B80-9D09-38B0AF04910F}" type="presParOf" srcId="{581DF31F-4A17-42B8-9A6A-EE2069E20EB2}" destId="{0B89477B-DEAE-433A-95AA-74034BEF7903}" srcOrd="1" destOrd="0" presId="urn:microsoft.com/office/officeart/2005/8/layout/orgChart1"/>
    <dgm:cxn modelId="{2D97AF98-9BDA-4BF2-B81B-C0F1D0A540DD}" type="presParOf" srcId="{581DF31F-4A17-42B8-9A6A-EE2069E20EB2}" destId="{918680C6-C622-4A03-892F-C9CBD00842A6}" srcOrd="2" destOrd="0" presId="urn:microsoft.com/office/officeart/2005/8/layout/orgChart1"/>
    <dgm:cxn modelId="{6177E609-49F9-4C5D-9D88-90B4ABAC7522}" type="presParOf" srcId="{918680C6-C622-4A03-892F-C9CBD00842A6}" destId="{39BB90B1-D7A1-407C-BF93-18E3EB4268AE}" srcOrd="0" destOrd="0" presId="urn:microsoft.com/office/officeart/2005/8/layout/orgChart1"/>
    <dgm:cxn modelId="{6DD396E3-B740-487A-87E8-3D97A196AE95}" type="presParOf" srcId="{918680C6-C622-4A03-892F-C9CBD00842A6}" destId="{CF08EA98-0878-4048-A319-5B2B98C0CC1E}" srcOrd="1" destOrd="0" presId="urn:microsoft.com/office/officeart/2005/8/layout/orgChart1"/>
    <dgm:cxn modelId="{A4F079E0-668C-4D2D-B7FE-8033A7CF7201}" type="presParOf" srcId="{CF08EA98-0878-4048-A319-5B2B98C0CC1E}" destId="{F6D7FFCB-D0AD-43C8-89DD-414845E46F56}" srcOrd="0" destOrd="0" presId="urn:microsoft.com/office/officeart/2005/8/layout/orgChart1"/>
    <dgm:cxn modelId="{55759E76-56BC-4280-A834-9CE2203223F7}" type="presParOf" srcId="{F6D7FFCB-D0AD-43C8-89DD-414845E46F56}" destId="{40DBFF40-5FBE-4905-9D49-696E883C859B}" srcOrd="0" destOrd="0" presId="urn:microsoft.com/office/officeart/2005/8/layout/orgChart1"/>
    <dgm:cxn modelId="{A60300EA-A405-4C20-8ACA-1A23BE2CD9CC}" type="presParOf" srcId="{F6D7FFCB-D0AD-43C8-89DD-414845E46F56}" destId="{0DDC89E2-80BE-4C79-8585-D2B2FBBDCDFC}" srcOrd="1" destOrd="0" presId="urn:microsoft.com/office/officeart/2005/8/layout/orgChart1"/>
    <dgm:cxn modelId="{7A71CF58-660F-4AA9-8A63-9791C78CE926}" type="presParOf" srcId="{CF08EA98-0878-4048-A319-5B2B98C0CC1E}" destId="{8559EFA0-7CE0-4EE5-A79C-D9FC496427F8}" srcOrd="1" destOrd="0" presId="urn:microsoft.com/office/officeart/2005/8/layout/orgChart1"/>
    <dgm:cxn modelId="{A71A7ED7-4BDE-4428-950C-CEDE293F3EB8}" type="presParOf" srcId="{CF08EA98-0878-4048-A319-5B2B98C0CC1E}" destId="{BB7556F4-C9FF-4965-83A6-244CEA50A79B}" srcOrd="2" destOrd="0" presId="urn:microsoft.com/office/officeart/2005/8/layout/orgChart1"/>
    <dgm:cxn modelId="{00C68DCA-4684-44D4-8B4A-35F23CB006F4}" type="presParOf" srcId="{918680C6-C622-4A03-892F-C9CBD00842A6}" destId="{2353E8F8-78C5-4D77-B6B6-086246A93A3C}" srcOrd="2" destOrd="0" presId="urn:microsoft.com/office/officeart/2005/8/layout/orgChart1"/>
    <dgm:cxn modelId="{FED9F63F-44B3-4B3B-AB89-7C7E6EA3E71A}" type="presParOf" srcId="{918680C6-C622-4A03-892F-C9CBD00842A6}" destId="{A2E4FA50-0005-4CC0-AF6C-30ABDF9E9215}" srcOrd="3" destOrd="0" presId="urn:microsoft.com/office/officeart/2005/8/layout/orgChart1"/>
    <dgm:cxn modelId="{064B1274-EEA9-481C-BD72-3264EC07F6F8}" type="presParOf" srcId="{A2E4FA50-0005-4CC0-AF6C-30ABDF9E9215}" destId="{7C80A83E-654C-4413-8C5F-B55F594238BC}" srcOrd="0" destOrd="0" presId="urn:microsoft.com/office/officeart/2005/8/layout/orgChart1"/>
    <dgm:cxn modelId="{8492082F-4E00-463E-8165-07E45A700F2B}" type="presParOf" srcId="{7C80A83E-654C-4413-8C5F-B55F594238BC}" destId="{55392623-13CF-4754-8AF4-C71258E62CA0}" srcOrd="0" destOrd="0" presId="urn:microsoft.com/office/officeart/2005/8/layout/orgChart1"/>
    <dgm:cxn modelId="{9CDCCF50-4F80-4EF5-9A21-698743BB304D}" type="presParOf" srcId="{7C80A83E-654C-4413-8C5F-B55F594238BC}" destId="{7E154B19-6CCF-41AE-A79F-9CC86CAB9122}" srcOrd="1" destOrd="0" presId="urn:microsoft.com/office/officeart/2005/8/layout/orgChart1"/>
    <dgm:cxn modelId="{C6106E87-E892-4A30-8960-853561C728D9}" type="presParOf" srcId="{A2E4FA50-0005-4CC0-AF6C-30ABDF9E9215}" destId="{26398591-7D3B-4002-9E24-7CA0B56C71AD}" srcOrd="1" destOrd="0" presId="urn:microsoft.com/office/officeart/2005/8/layout/orgChart1"/>
    <dgm:cxn modelId="{09178596-C62A-4276-854C-D0283D720296}" type="presParOf" srcId="{A2E4FA50-0005-4CC0-AF6C-30ABDF9E9215}" destId="{2D947422-2E3E-4EAA-A000-AEA13F450A92}" srcOrd="2" destOrd="0" presId="urn:microsoft.com/office/officeart/2005/8/layout/orgChart1"/>
    <dgm:cxn modelId="{738000E2-B66A-4860-B91C-A63613398293}" type="presParOf" srcId="{918680C6-C622-4A03-892F-C9CBD00842A6}" destId="{D4C1102B-E0E7-4556-B711-3F7B93ADC706}" srcOrd="4" destOrd="0" presId="urn:microsoft.com/office/officeart/2005/8/layout/orgChart1"/>
    <dgm:cxn modelId="{1A48D25C-D34A-42C8-AA3B-EE1BC36B177B}" type="presParOf" srcId="{918680C6-C622-4A03-892F-C9CBD00842A6}" destId="{BAEE2080-68C5-43AB-8C6E-31553CB8D688}" srcOrd="5" destOrd="0" presId="urn:microsoft.com/office/officeart/2005/8/layout/orgChart1"/>
    <dgm:cxn modelId="{238D8911-3960-486E-A0FE-0679FA6FBD7F}" type="presParOf" srcId="{BAEE2080-68C5-43AB-8C6E-31553CB8D688}" destId="{DC556E2A-0B88-4856-BE9B-446070F5BDAD}" srcOrd="0" destOrd="0" presId="urn:microsoft.com/office/officeart/2005/8/layout/orgChart1"/>
    <dgm:cxn modelId="{632AE4FB-4106-406A-AB70-80F71632F7D3}" type="presParOf" srcId="{DC556E2A-0B88-4856-BE9B-446070F5BDAD}" destId="{6528CD98-1888-4660-A9CF-C96D82C2CD89}" srcOrd="0" destOrd="0" presId="urn:microsoft.com/office/officeart/2005/8/layout/orgChart1"/>
    <dgm:cxn modelId="{FE2275AF-0AB9-4718-A466-C711774D1DFF}" type="presParOf" srcId="{DC556E2A-0B88-4856-BE9B-446070F5BDAD}" destId="{8522A572-E8E9-4A95-95B7-D6D443A3F383}" srcOrd="1" destOrd="0" presId="urn:microsoft.com/office/officeart/2005/8/layout/orgChart1"/>
    <dgm:cxn modelId="{380258E5-B625-41CE-B9CF-80D8F971D3FA}" type="presParOf" srcId="{BAEE2080-68C5-43AB-8C6E-31553CB8D688}" destId="{53324FAF-6E4D-4B29-AD0A-EDB3B232390E}" srcOrd="1" destOrd="0" presId="urn:microsoft.com/office/officeart/2005/8/layout/orgChart1"/>
    <dgm:cxn modelId="{BE3A76E2-6E60-45D4-95C6-A50C28A8AF3D}" type="presParOf" srcId="{BAEE2080-68C5-43AB-8C6E-31553CB8D688}" destId="{6BBA55AA-8154-4EDE-8CB0-D51FFF85494C}" srcOrd="2" destOrd="0" presId="urn:microsoft.com/office/officeart/2005/8/layout/orgChart1"/>
    <dgm:cxn modelId="{518DDDD9-FA37-4C21-8A19-3BD1D5D38B9C}" type="presParOf" srcId="{918680C6-C622-4A03-892F-C9CBD00842A6}" destId="{277A1245-EAE4-41F7-B416-205074ABF8C3}" srcOrd="6" destOrd="0" presId="urn:microsoft.com/office/officeart/2005/8/layout/orgChart1"/>
    <dgm:cxn modelId="{D667DC8D-071F-4AA1-8134-A7F041EAA75D}" type="presParOf" srcId="{918680C6-C622-4A03-892F-C9CBD00842A6}" destId="{2EF1DB53-A0E0-41F1-A7D5-EE299DF5E97A}" srcOrd="7" destOrd="0" presId="urn:microsoft.com/office/officeart/2005/8/layout/orgChart1"/>
    <dgm:cxn modelId="{31B488D6-3634-4020-9681-CA2278387072}" type="presParOf" srcId="{2EF1DB53-A0E0-41F1-A7D5-EE299DF5E97A}" destId="{34C65437-B47E-4AE7-B683-54C117807B54}" srcOrd="0" destOrd="0" presId="urn:microsoft.com/office/officeart/2005/8/layout/orgChart1"/>
    <dgm:cxn modelId="{1A328AB8-241B-4EF0-9FE5-0C415059BE9F}" type="presParOf" srcId="{34C65437-B47E-4AE7-B683-54C117807B54}" destId="{D0282014-A834-4088-A1B9-125A58E80EA8}" srcOrd="0" destOrd="0" presId="urn:microsoft.com/office/officeart/2005/8/layout/orgChart1"/>
    <dgm:cxn modelId="{D0AABF79-A5C8-42BA-BE81-6640EB6104B1}" type="presParOf" srcId="{34C65437-B47E-4AE7-B683-54C117807B54}" destId="{23C03D49-3AC0-4A4A-BC1A-AF0F5ADAFFE7}" srcOrd="1" destOrd="0" presId="urn:microsoft.com/office/officeart/2005/8/layout/orgChart1"/>
    <dgm:cxn modelId="{83972034-A5E3-4A26-AD67-957C568E481C}" type="presParOf" srcId="{2EF1DB53-A0E0-41F1-A7D5-EE299DF5E97A}" destId="{073D8F76-9515-4330-9A7E-F4A7B6E5CBE7}" srcOrd="1" destOrd="0" presId="urn:microsoft.com/office/officeart/2005/8/layout/orgChart1"/>
    <dgm:cxn modelId="{432D4C1C-D88F-4E28-81BA-2689309CF2E4}" type="presParOf" srcId="{2EF1DB53-A0E0-41F1-A7D5-EE299DF5E97A}" destId="{FBD9E2D2-3C56-470C-92A8-656197F53C78}" srcOrd="2" destOrd="0" presId="urn:microsoft.com/office/officeart/2005/8/layout/orgChart1"/>
    <dgm:cxn modelId="{FCCB44F7-2FD0-4A12-9A71-403CF04428F1}" type="presParOf" srcId="{918680C6-C622-4A03-892F-C9CBD00842A6}" destId="{0D9EEDA2-E4F9-4A8F-921C-089E9AAB8E70}" srcOrd="8" destOrd="0" presId="urn:microsoft.com/office/officeart/2005/8/layout/orgChart1"/>
    <dgm:cxn modelId="{B5AA9A31-DFF6-4E74-8CBC-349C7C6F6542}" type="presParOf" srcId="{918680C6-C622-4A03-892F-C9CBD00842A6}" destId="{00B21633-CBB2-4162-B4FB-DCBCB3D065D0}" srcOrd="9" destOrd="0" presId="urn:microsoft.com/office/officeart/2005/8/layout/orgChart1"/>
    <dgm:cxn modelId="{7BA654C9-1CF0-4BCE-8C33-2CD97C08D467}" type="presParOf" srcId="{00B21633-CBB2-4162-B4FB-DCBCB3D065D0}" destId="{48983569-4381-4D4D-AD57-AFBE6D0C5A6F}" srcOrd="0" destOrd="0" presId="urn:microsoft.com/office/officeart/2005/8/layout/orgChart1"/>
    <dgm:cxn modelId="{0C8695FA-ECFA-4C5C-8520-FBC8D5BA446C}" type="presParOf" srcId="{48983569-4381-4D4D-AD57-AFBE6D0C5A6F}" destId="{F0B9033D-3A08-48E2-819A-E96B36FBA0D6}" srcOrd="0" destOrd="0" presId="urn:microsoft.com/office/officeart/2005/8/layout/orgChart1"/>
    <dgm:cxn modelId="{E36F80AF-6B41-45BE-AD45-A2723C8F5A6A}" type="presParOf" srcId="{48983569-4381-4D4D-AD57-AFBE6D0C5A6F}" destId="{FE10423C-581F-41A8-ADCE-88A1155F4222}" srcOrd="1" destOrd="0" presId="urn:microsoft.com/office/officeart/2005/8/layout/orgChart1"/>
    <dgm:cxn modelId="{B63CFD85-D416-49C7-9EA6-E2BD82917D8D}" type="presParOf" srcId="{00B21633-CBB2-4162-B4FB-DCBCB3D065D0}" destId="{1778231D-9E1B-4B43-991F-378DBBBB9A7A}" srcOrd="1" destOrd="0" presId="urn:microsoft.com/office/officeart/2005/8/layout/orgChart1"/>
    <dgm:cxn modelId="{888858B6-3793-49F9-B71A-7230907AD59B}" type="presParOf" srcId="{00B21633-CBB2-4162-B4FB-DCBCB3D065D0}" destId="{BA0A1657-D3A1-4F70-889F-CDFE887A7E9E}" srcOrd="2" destOrd="0" presId="urn:microsoft.com/office/officeart/2005/8/layout/orgChart1"/>
    <dgm:cxn modelId="{ED9EC7B6-CB1A-4B88-A5F8-6FAF61AB5B67}" type="presParOf" srcId="{918680C6-C622-4A03-892F-C9CBD00842A6}" destId="{5912BBB6-2F02-4118-9A6B-BD03342E54EB}" srcOrd="10" destOrd="0" presId="urn:microsoft.com/office/officeart/2005/8/layout/orgChart1"/>
    <dgm:cxn modelId="{1A5EFF5E-4AFD-4389-904C-F58C5211AE9B}" type="presParOf" srcId="{918680C6-C622-4A03-892F-C9CBD00842A6}" destId="{A2A6665F-15E7-48D9-8313-77FBD57D7407}" srcOrd="11" destOrd="0" presId="urn:microsoft.com/office/officeart/2005/8/layout/orgChart1"/>
    <dgm:cxn modelId="{B30501EA-8599-41B6-9245-7366F9EC71F1}" type="presParOf" srcId="{A2A6665F-15E7-48D9-8313-77FBD57D7407}" destId="{E60FDEC9-5842-42FC-B8E8-ED8CFE1062BE}" srcOrd="0" destOrd="0" presId="urn:microsoft.com/office/officeart/2005/8/layout/orgChart1"/>
    <dgm:cxn modelId="{C8D8032F-D67F-48B6-B0F5-F52FC83B052E}" type="presParOf" srcId="{E60FDEC9-5842-42FC-B8E8-ED8CFE1062BE}" destId="{568D821A-77EB-4526-9052-5350416013D4}" srcOrd="0" destOrd="0" presId="urn:microsoft.com/office/officeart/2005/8/layout/orgChart1"/>
    <dgm:cxn modelId="{C423C6CB-E165-4711-843F-6CFA63D37F38}" type="presParOf" srcId="{E60FDEC9-5842-42FC-B8E8-ED8CFE1062BE}" destId="{160B82CA-9E6B-4E54-9C24-5F37AF28D122}" srcOrd="1" destOrd="0" presId="urn:microsoft.com/office/officeart/2005/8/layout/orgChart1"/>
    <dgm:cxn modelId="{3FC1E70C-4D0C-49BA-BA88-EC32F0EB5F41}" type="presParOf" srcId="{A2A6665F-15E7-48D9-8313-77FBD57D7407}" destId="{75D44DA8-8CF0-43FF-8F90-06EAA619C6BD}" srcOrd="1" destOrd="0" presId="urn:microsoft.com/office/officeart/2005/8/layout/orgChart1"/>
    <dgm:cxn modelId="{CFD4745A-2DD6-40EB-9631-6AAE4145E773}" type="presParOf" srcId="{A2A6665F-15E7-48D9-8313-77FBD57D7407}" destId="{98A2183E-1080-4028-98C0-E7608E782EE0}" srcOrd="2" destOrd="0" presId="urn:microsoft.com/office/officeart/2005/8/layout/orgChart1"/>
    <dgm:cxn modelId="{8FDC6F9B-12D3-40AD-90B9-BA968E9B2C30}" type="presParOf" srcId="{3744A91D-9266-46B8-8484-38B485E98A29}" destId="{5AB07F27-D900-4178-94FB-C6767526771F}" srcOrd="2" destOrd="0" presId="urn:microsoft.com/office/officeart/2005/8/layout/orgChart1"/>
    <dgm:cxn modelId="{81642C3A-6988-47E6-9188-6846B56C1946}" type="presParOf" srcId="{3744A91D-9266-46B8-8484-38B485E98A29}" destId="{CFFAC2DE-C73F-4781-8954-52005EEC1975}" srcOrd="3" destOrd="0" presId="urn:microsoft.com/office/officeart/2005/8/layout/orgChart1"/>
    <dgm:cxn modelId="{5CE84A88-3DED-4275-90C6-6939D6A53747}" type="presParOf" srcId="{CFFAC2DE-C73F-4781-8954-52005EEC1975}" destId="{91D2FA5E-B478-4F19-A088-6D13B444507B}" srcOrd="0" destOrd="0" presId="urn:microsoft.com/office/officeart/2005/8/layout/orgChart1"/>
    <dgm:cxn modelId="{D7706792-8B5E-4F56-B440-FECDB281B868}" type="presParOf" srcId="{91D2FA5E-B478-4F19-A088-6D13B444507B}" destId="{FB225B95-720B-4282-B63E-FB28FF7AB84B}" srcOrd="0" destOrd="0" presId="urn:microsoft.com/office/officeart/2005/8/layout/orgChart1"/>
    <dgm:cxn modelId="{20B39DEF-0EBD-4FDD-897F-D2BD8AD928C1}" type="presParOf" srcId="{91D2FA5E-B478-4F19-A088-6D13B444507B}" destId="{3C51193D-E9A4-4D05-8F2D-0AE6F5681399}" srcOrd="1" destOrd="0" presId="urn:microsoft.com/office/officeart/2005/8/layout/orgChart1"/>
    <dgm:cxn modelId="{2A256D88-03F5-4302-8B11-3D5C0A4D4DE1}" type="presParOf" srcId="{CFFAC2DE-C73F-4781-8954-52005EEC1975}" destId="{DCB492A9-67A4-404D-BBB6-CA91E9525E61}" srcOrd="1" destOrd="0" presId="urn:microsoft.com/office/officeart/2005/8/layout/orgChart1"/>
    <dgm:cxn modelId="{CA2F902F-3463-4CFB-9EFC-6C537FCA272D}" type="presParOf" srcId="{CFFAC2DE-C73F-4781-8954-52005EEC1975}" destId="{7CF29C6C-E1FD-4B28-87D9-3FFDCF0AD972}" srcOrd="2" destOrd="0" presId="urn:microsoft.com/office/officeart/2005/8/layout/orgChart1"/>
    <dgm:cxn modelId="{D1DB3115-A3A4-491D-82B1-115528DBCABA}" type="presParOf" srcId="{7CF29C6C-E1FD-4B28-87D9-3FFDCF0AD972}" destId="{6E5076E4-2427-4B2B-B4FA-E8380F06722A}" srcOrd="0" destOrd="0" presId="urn:microsoft.com/office/officeart/2005/8/layout/orgChart1"/>
    <dgm:cxn modelId="{74486124-7B68-4052-A0DA-47562A45E6AB}" type="presParOf" srcId="{7CF29C6C-E1FD-4B28-87D9-3FFDCF0AD972}" destId="{C03287A8-D581-44AA-A8F5-190BB2EF4516}" srcOrd="1" destOrd="0" presId="urn:microsoft.com/office/officeart/2005/8/layout/orgChart1"/>
    <dgm:cxn modelId="{9A713085-1B11-4196-8D5E-8AD911EAD8D1}" type="presParOf" srcId="{C03287A8-D581-44AA-A8F5-190BB2EF4516}" destId="{E4228444-C830-4CA3-9B92-0B66D784208A}" srcOrd="0" destOrd="0" presId="urn:microsoft.com/office/officeart/2005/8/layout/orgChart1"/>
    <dgm:cxn modelId="{B47E3F74-1BF8-4000-A6D7-065D7B996995}" type="presParOf" srcId="{E4228444-C830-4CA3-9B92-0B66D784208A}" destId="{59E23789-9D54-4A9D-AABE-5FFD3698EA51}" srcOrd="0" destOrd="0" presId="urn:microsoft.com/office/officeart/2005/8/layout/orgChart1"/>
    <dgm:cxn modelId="{C834E93B-9D7A-4C2F-8F87-5AB7B7312235}" type="presParOf" srcId="{E4228444-C830-4CA3-9B92-0B66D784208A}" destId="{4236CD43-B85D-475D-929D-4BEEA66DE033}" srcOrd="1" destOrd="0" presId="urn:microsoft.com/office/officeart/2005/8/layout/orgChart1"/>
    <dgm:cxn modelId="{79BC9507-3194-4C67-A18E-26EFCC78AA6C}" type="presParOf" srcId="{C03287A8-D581-44AA-A8F5-190BB2EF4516}" destId="{891C8E88-0D3A-4357-A1D1-6344789E50CC}" srcOrd="1" destOrd="0" presId="urn:microsoft.com/office/officeart/2005/8/layout/orgChart1"/>
    <dgm:cxn modelId="{60D0DA2D-CA1B-447E-B78B-8D4DC6118BD0}" type="presParOf" srcId="{C03287A8-D581-44AA-A8F5-190BB2EF4516}" destId="{13FEEFB0-469A-4D6C-8A27-F7C0D93381F6}" srcOrd="2" destOrd="0" presId="urn:microsoft.com/office/officeart/2005/8/layout/orgChart1"/>
    <dgm:cxn modelId="{A7DCFE29-9BDF-4654-B631-B4CADADB33E3}" type="presParOf" srcId="{13FEEFB0-469A-4D6C-8A27-F7C0D93381F6}" destId="{CAF5392A-AFA2-4014-BEB2-3836E2D5B301}" srcOrd="0" destOrd="0" presId="urn:microsoft.com/office/officeart/2005/8/layout/orgChart1"/>
    <dgm:cxn modelId="{6F0FB44F-1C09-461C-95E9-F2645FCA52A4}" type="presParOf" srcId="{13FEEFB0-469A-4D6C-8A27-F7C0D93381F6}" destId="{6CEE5DA9-6A3C-4CA7-BBE0-D9BEE3F26752}" srcOrd="1" destOrd="0" presId="urn:microsoft.com/office/officeart/2005/8/layout/orgChart1"/>
    <dgm:cxn modelId="{31173F51-477D-4064-ADE8-2F884635B2F5}" type="presParOf" srcId="{6CEE5DA9-6A3C-4CA7-BBE0-D9BEE3F26752}" destId="{6FC98693-4A3E-4458-B75F-5C4E9FD02AD9}" srcOrd="0" destOrd="0" presId="urn:microsoft.com/office/officeart/2005/8/layout/orgChart1"/>
    <dgm:cxn modelId="{BE9C9E72-8141-41D1-AA88-4C79A15FF24C}" type="presParOf" srcId="{6FC98693-4A3E-4458-B75F-5C4E9FD02AD9}" destId="{DE3BCD2C-9208-420C-9103-317B8C0FBCD7}" srcOrd="0" destOrd="0" presId="urn:microsoft.com/office/officeart/2005/8/layout/orgChart1"/>
    <dgm:cxn modelId="{5B09327B-2FB5-44CA-B30E-DBA8354364A4}" type="presParOf" srcId="{6FC98693-4A3E-4458-B75F-5C4E9FD02AD9}" destId="{51BE67D8-6CAA-4013-8742-56021DDE1A0D}" srcOrd="1" destOrd="0" presId="urn:microsoft.com/office/officeart/2005/8/layout/orgChart1"/>
    <dgm:cxn modelId="{EAD048F3-2AF1-4C53-B05B-723C6EBB1F0F}" type="presParOf" srcId="{6CEE5DA9-6A3C-4CA7-BBE0-D9BEE3F26752}" destId="{AD293D38-6DD2-492F-9F47-CF555F6E5BF4}" srcOrd="1" destOrd="0" presId="urn:microsoft.com/office/officeart/2005/8/layout/orgChart1"/>
    <dgm:cxn modelId="{6C930547-DEE5-49D8-97B2-624CE28BAE95}" type="presParOf" srcId="{6CEE5DA9-6A3C-4CA7-BBE0-D9BEE3F26752}" destId="{9EC6E2AB-3894-4637-B774-FA161EC5ED6D}" srcOrd="2" destOrd="0" presId="urn:microsoft.com/office/officeart/2005/8/layout/orgChart1"/>
    <dgm:cxn modelId="{2A361F29-2F7C-4F84-894B-3BED3B9CEDBD}" type="presParOf" srcId="{13FEEFB0-469A-4D6C-8A27-F7C0D93381F6}" destId="{C5B126AF-DD7D-4795-9E91-058E069207A7}" srcOrd="2" destOrd="0" presId="urn:microsoft.com/office/officeart/2005/8/layout/orgChart1"/>
    <dgm:cxn modelId="{933DB410-7529-4B66-BEA0-EEADADE54F22}" type="presParOf" srcId="{13FEEFB0-469A-4D6C-8A27-F7C0D93381F6}" destId="{37E3B145-1A88-4E44-B8B0-2C28B378BEE3}" srcOrd="3" destOrd="0" presId="urn:microsoft.com/office/officeart/2005/8/layout/orgChart1"/>
    <dgm:cxn modelId="{96C80F01-E14E-48BA-AD37-4DDDA1527012}" type="presParOf" srcId="{37E3B145-1A88-4E44-B8B0-2C28B378BEE3}" destId="{924B4C6B-32BC-470C-BB5E-515D260DF23C}" srcOrd="0" destOrd="0" presId="urn:microsoft.com/office/officeart/2005/8/layout/orgChart1"/>
    <dgm:cxn modelId="{036D8580-284C-4F32-896E-D2C351408DC4}" type="presParOf" srcId="{924B4C6B-32BC-470C-BB5E-515D260DF23C}" destId="{451C51F3-689F-43EC-8CB4-FD2869850127}" srcOrd="0" destOrd="0" presId="urn:microsoft.com/office/officeart/2005/8/layout/orgChart1"/>
    <dgm:cxn modelId="{03F9D979-D7D4-4E7D-B0CA-CB8463097EEE}" type="presParOf" srcId="{924B4C6B-32BC-470C-BB5E-515D260DF23C}" destId="{FDE99020-7A46-47E9-840F-0468E1D63B66}" srcOrd="1" destOrd="0" presId="urn:microsoft.com/office/officeart/2005/8/layout/orgChart1"/>
    <dgm:cxn modelId="{A70F6832-D9A7-4652-93D2-7964DBAB62AE}" type="presParOf" srcId="{37E3B145-1A88-4E44-B8B0-2C28B378BEE3}" destId="{0419BEC7-53A5-4C22-9767-4D04C0ABC2F1}" srcOrd="1" destOrd="0" presId="urn:microsoft.com/office/officeart/2005/8/layout/orgChart1"/>
    <dgm:cxn modelId="{C9AEA23F-BA5E-4937-8E50-7D1F0F7F084E}" type="presParOf" srcId="{37E3B145-1A88-4E44-B8B0-2C28B378BEE3}" destId="{610E634B-47EB-44E0-A3C5-BDAF536C7D17}" srcOrd="2" destOrd="0" presId="urn:microsoft.com/office/officeart/2005/8/layout/orgChart1"/>
    <dgm:cxn modelId="{12E68C7B-184F-44CA-899B-1EE7B7D98B46}" type="presParOf" srcId="{13FEEFB0-469A-4D6C-8A27-F7C0D93381F6}" destId="{4263ED2E-E2D6-4CF6-8191-0EC78C968B15}" srcOrd="4" destOrd="0" presId="urn:microsoft.com/office/officeart/2005/8/layout/orgChart1"/>
    <dgm:cxn modelId="{8906B59B-1118-4BBA-9F88-1D27EA5217F8}" type="presParOf" srcId="{13FEEFB0-469A-4D6C-8A27-F7C0D93381F6}" destId="{CA08E015-D2B3-43EE-9CD2-EE2974513585}" srcOrd="5" destOrd="0" presId="urn:microsoft.com/office/officeart/2005/8/layout/orgChart1"/>
    <dgm:cxn modelId="{6E0BAFA2-83B0-415E-9D0C-0C22A7C017E8}" type="presParOf" srcId="{CA08E015-D2B3-43EE-9CD2-EE2974513585}" destId="{08E14E8C-8182-4268-8067-DF4F4F066BF9}" srcOrd="0" destOrd="0" presId="urn:microsoft.com/office/officeart/2005/8/layout/orgChart1"/>
    <dgm:cxn modelId="{F93B318E-B486-4A4B-BE4D-324DA70535BA}" type="presParOf" srcId="{08E14E8C-8182-4268-8067-DF4F4F066BF9}" destId="{C48D6CB8-9714-4E1C-91FF-BADF826BD299}" srcOrd="0" destOrd="0" presId="urn:microsoft.com/office/officeart/2005/8/layout/orgChart1"/>
    <dgm:cxn modelId="{AFB8D542-9E35-41A1-87F9-BCCB05A57F40}" type="presParOf" srcId="{08E14E8C-8182-4268-8067-DF4F4F066BF9}" destId="{729AD88B-4B7F-4DFA-A368-1CF4BAAFFB30}" srcOrd="1" destOrd="0" presId="urn:microsoft.com/office/officeart/2005/8/layout/orgChart1"/>
    <dgm:cxn modelId="{62CFAFEC-BEA3-4E77-87D0-0BB6336A0643}" type="presParOf" srcId="{CA08E015-D2B3-43EE-9CD2-EE2974513585}" destId="{BD4EC556-5128-413F-97B0-ED6A83ABAA85}" srcOrd="1" destOrd="0" presId="urn:microsoft.com/office/officeart/2005/8/layout/orgChart1"/>
    <dgm:cxn modelId="{C153BD10-6432-48EF-8056-BC942566D0AF}" type="presParOf" srcId="{CA08E015-D2B3-43EE-9CD2-EE2974513585}" destId="{A4A11853-DF55-4632-890B-A48003464BC6}" srcOrd="2" destOrd="0" presId="urn:microsoft.com/office/officeart/2005/8/layout/orgChart1"/>
    <dgm:cxn modelId="{34A0A783-0EC5-4269-821B-2DD20A41C67E}" type="presParOf" srcId="{13FEEFB0-469A-4D6C-8A27-F7C0D93381F6}" destId="{EB1193AE-1B41-41C1-A388-082F559B09AE}" srcOrd="6" destOrd="0" presId="urn:microsoft.com/office/officeart/2005/8/layout/orgChart1"/>
    <dgm:cxn modelId="{6D90B8F5-6376-4CBC-BF92-EAC43AF65DDC}" type="presParOf" srcId="{13FEEFB0-469A-4D6C-8A27-F7C0D93381F6}" destId="{7E78A52C-8DC8-4CEA-B37B-A9F6F28C0E90}" srcOrd="7" destOrd="0" presId="urn:microsoft.com/office/officeart/2005/8/layout/orgChart1"/>
    <dgm:cxn modelId="{3F66C90A-022B-44A1-BCFF-8778119264CF}" type="presParOf" srcId="{7E78A52C-8DC8-4CEA-B37B-A9F6F28C0E90}" destId="{83C5A39B-1CA3-43E5-9809-65A3E9BA203F}" srcOrd="0" destOrd="0" presId="urn:microsoft.com/office/officeart/2005/8/layout/orgChart1"/>
    <dgm:cxn modelId="{972DE999-515E-42C4-B657-92414A86689B}" type="presParOf" srcId="{83C5A39B-1CA3-43E5-9809-65A3E9BA203F}" destId="{83105827-2718-4D75-8F7B-08C11CA1B132}" srcOrd="0" destOrd="0" presId="urn:microsoft.com/office/officeart/2005/8/layout/orgChart1"/>
    <dgm:cxn modelId="{E56D5616-4933-4C5F-A9BA-403AAC1E8C16}" type="presParOf" srcId="{83C5A39B-1CA3-43E5-9809-65A3E9BA203F}" destId="{16DB1C8F-42FE-4C5B-BF97-CDA59718D6D7}" srcOrd="1" destOrd="0" presId="urn:microsoft.com/office/officeart/2005/8/layout/orgChart1"/>
    <dgm:cxn modelId="{F2E29574-29B2-4DC5-8EE3-92D95821D000}" type="presParOf" srcId="{7E78A52C-8DC8-4CEA-B37B-A9F6F28C0E90}" destId="{756CB8D1-02F5-451C-A55A-DF3641CAD6D0}" srcOrd="1" destOrd="0" presId="urn:microsoft.com/office/officeart/2005/8/layout/orgChart1"/>
    <dgm:cxn modelId="{A52490F4-A9FE-4A7B-8333-2D6A92FDB493}" type="presParOf" srcId="{7E78A52C-8DC8-4CEA-B37B-A9F6F28C0E90}" destId="{9D629925-2543-431C-A4F3-5473F3E0EF5E}" srcOrd="2" destOrd="0" presId="urn:microsoft.com/office/officeart/2005/8/layout/orgChart1"/>
    <dgm:cxn modelId="{2F8EF5C8-5DAF-4C8A-A5ED-AA1754920CE6}" type="presParOf" srcId="{7CF29C6C-E1FD-4B28-87D9-3FFDCF0AD972}" destId="{E177A054-A4AD-49D5-964F-16793268E5F9}" srcOrd="2" destOrd="0" presId="urn:microsoft.com/office/officeart/2005/8/layout/orgChart1"/>
    <dgm:cxn modelId="{AC3E20BD-36E8-4E05-9A97-D78E0322757D}" type="presParOf" srcId="{7CF29C6C-E1FD-4B28-87D9-3FFDCF0AD972}" destId="{94DA1499-0CCA-4DCA-88E4-49645F1339AB}" srcOrd="3" destOrd="0" presId="urn:microsoft.com/office/officeart/2005/8/layout/orgChart1"/>
    <dgm:cxn modelId="{AC8B79AD-9A3B-40F4-8D2D-F7CD0B3C5ACD}" type="presParOf" srcId="{94DA1499-0CCA-4DCA-88E4-49645F1339AB}" destId="{EDB62274-1F28-4D86-9B62-37D7E9441E52}" srcOrd="0" destOrd="0" presId="urn:microsoft.com/office/officeart/2005/8/layout/orgChart1"/>
    <dgm:cxn modelId="{277EB40D-64ED-41FD-BC73-5D265D74C668}" type="presParOf" srcId="{EDB62274-1F28-4D86-9B62-37D7E9441E52}" destId="{214B1722-F162-4BD2-87D1-1C8EEF4BE2F5}" srcOrd="0" destOrd="0" presId="urn:microsoft.com/office/officeart/2005/8/layout/orgChart1"/>
    <dgm:cxn modelId="{56C89855-964D-4D4D-BE83-9752B5DC67EF}" type="presParOf" srcId="{EDB62274-1F28-4D86-9B62-37D7E9441E52}" destId="{CA9551FA-9EFE-47E6-9566-AEC1CDF31375}" srcOrd="1" destOrd="0" presId="urn:microsoft.com/office/officeart/2005/8/layout/orgChart1"/>
    <dgm:cxn modelId="{C09ACA10-292C-4FC3-BD6F-39EE2BEB8462}" type="presParOf" srcId="{94DA1499-0CCA-4DCA-88E4-49645F1339AB}" destId="{F8F2B69B-966C-4E92-94A3-81099097914A}" srcOrd="1" destOrd="0" presId="urn:microsoft.com/office/officeart/2005/8/layout/orgChart1"/>
    <dgm:cxn modelId="{1AE65D3C-D040-4A71-8E94-8A8D9350AFE6}" type="presParOf" srcId="{94DA1499-0CCA-4DCA-88E4-49645F1339AB}" destId="{1937EF63-25F6-4BDD-B104-B68EC73F7987}" srcOrd="2" destOrd="0" presId="urn:microsoft.com/office/officeart/2005/8/layout/orgChart1"/>
    <dgm:cxn modelId="{50B68720-E287-4F75-A26C-591FA8FD40F7}" type="presParOf" srcId="{1937EF63-25F6-4BDD-B104-B68EC73F7987}" destId="{23EEE4F6-E18D-49FD-8A94-AEF0E17CC9D6}" srcOrd="0" destOrd="0" presId="urn:microsoft.com/office/officeart/2005/8/layout/orgChart1"/>
    <dgm:cxn modelId="{D23D76E0-B2DE-4AA3-95C2-534CEAE8B818}" type="presParOf" srcId="{1937EF63-25F6-4BDD-B104-B68EC73F7987}" destId="{1C8D777B-19AF-48DA-8EA5-BDD56433C7FB}" srcOrd="1" destOrd="0" presId="urn:microsoft.com/office/officeart/2005/8/layout/orgChart1"/>
    <dgm:cxn modelId="{7510661A-0252-41E8-B572-4C9A240930C9}" type="presParOf" srcId="{1C8D777B-19AF-48DA-8EA5-BDD56433C7FB}" destId="{B3F2CE54-4FD4-4E36-A917-0F2B9D2A2F77}" srcOrd="0" destOrd="0" presId="urn:microsoft.com/office/officeart/2005/8/layout/orgChart1"/>
    <dgm:cxn modelId="{B9BF53CF-AFB9-4207-BE4B-E422B494CFA6}" type="presParOf" srcId="{B3F2CE54-4FD4-4E36-A917-0F2B9D2A2F77}" destId="{B00AED62-E617-4638-8C14-0205133BC794}" srcOrd="0" destOrd="0" presId="urn:microsoft.com/office/officeart/2005/8/layout/orgChart1"/>
    <dgm:cxn modelId="{3F8998BD-1973-405D-A1F6-130F54DF4E04}" type="presParOf" srcId="{B3F2CE54-4FD4-4E36-A917-0F2B9D2A2F77}" destId="{E34F9966-B528-4823-9DA5-BFC080012715}" srcOrd="1" destOrd="0" presId="urn:microsoft.com/office/officeart/2005/8/layout/orgChart1"/>
    <dgm:cxn modelId="{CC821FF5-6B84-4B3A-A96F-6D9CA1E90440}" type="presParOf" srcId="{1C8D777B-19AF-48DA-8EA5-BDD56433C7FB}" destId="{9E320492-B4A4-49F9-B79C-151C4B7154A7}" srcOrd="1" destOrd="0" presId="urn:microsoft.com/office/officeart/2005/8/layout/orgChart1"/>
    <dgm:cxn modelId="{FF7ACD64-B3C0-4FDB-845E-2CF5CEB93679}" type="presParOf" srcId="{1C8D777B-19AF-48DA-8EA5-BDD56433C7FB}" destId="{F5D2E701-3A7A-46C3-A854-B9C473878059}" srcOrd="2" destOrd="0" presId="urn:microsoft.com/office/officeart/2005/8/layout/orgChart1"/>
    <dgm:cxn modelId="{26F25552-7BC2-497C-BDCE-A536CEA20BF4}" type="presParOf" srcId="{1937EF63-25F6-4BDD-B104-B68EC73F7987}" destId="{01F4E23F-2970-44E6-A046-2B09F26A1BA7}" srcOrd="2" destOrd="0" presId="urn:microsoft.com/office/officeart/2005/8/layout/orgChart1"/>
    <dgm:cxn modelId="{8D7A69E0-26D7-4189-ABE6-BCC69C2F3D34}" type="presParOf" srcId="{1937EF63-25F6-4BDD-B104-B68EC73F7987}" destId="{D7CA5597-F9CE-4428-B2D7-0A879AE8144D}" srcOrd="3" destOrd="0" presId="urn:microsoft.com/office/officeart/2005/8/layout/orgChart1"/>
    <dgm:cxn modelId="{ECEDA832-EF2A-4D5A-B8A6-8DFDC7D91CD8}" type="presParOf" srcId="{D7CA5597-F9CE-4428-B2D7-0A879AE8144D}" destId="{89B2EBF5-BB4F-4DD3-B6E6-96E9C8EB612D}" srcOrd="0" destOrd="0" presId="urn:microsoft.com/office/officeart/2005/8/layout/orgChart1"/>
    <dgm:cxn modelId="{37D4ACC8-CE77-4E3E-9443-9D47626DF029}" type="presParOf" srcId="{89B2EBF5-BB4F-4DD3-B6E6-96E9C8EB612D}" destId="{8106CF13-8D4C-4596-9644-5EAC3F016A91}" srcOrd="0" destOrd="0" presId="urn:microsoft.com/office/officeart/2005/8/layout/orgChart1"/>
    <dgm:cxn modelId="{E617E16F-46EB-450B-A834-82DC4E5FE9F8}" type="presParOf" srcId="{89B2EBF5-BB4F-4DD3-B6E6-96E9C8EB612D}" destId="{00608491-ACC2-46CD-942B-638250BE7663}" srcOrd="1" destOrd="0" presId="urn:microsoft.com/office/officeart/2005/8/layout/orgChart1"/>
    <dgm:cxn modelId="{7C7263A8-7343-457D-91E4-90C6387DDE61}" type="presParOf" srcId="{D7CA5597-F9CE-4428-B2D7-0A879AE8144D}" destId="{2FED3338-7246-40D6-8620-5119F3F821E2}" srcOrd="1" destOrd="0" presId="urn:microsoft.com/office/officeart/2005/8/layout/orgChart1"/>
    <dgm:cxn modelId="{6EB6DFD2-0580-485D-AB50-737646EAC14B}" type="presParOf" srcId="{D7CA5597-F9CE-4428-B2D7-0A879AE8144D}" destId="{3F59E334-DEF3-4ECD-8E36-52E8F04D6F50}" srcOrd="2" destOrd="0" presId="urn:microsoft.com/office/officeart/2005/8/layout/orgChart1"/>
    <dgm:cxn modelId="{24231A7B-B985-42BD-9CD7-E7B3F55EEB5E}" type="presParOf" srcId="{0F055502-0EAD-4EC7-A61D-AB1AE8DEDDC1}" destId="{D3498654-C69E-46A7-924E-15FA8D83B7E8}" srcOrd="1" destOrd="0" presId="urn:microsoft.com/office/officeart/2005/8/layout/orgChart1"/>
    <dgm:cxn modelId="{95A59D4B-B4AC-40D7-AC9F-C3DF7E0C0463}" type="presParOf" srcId="{D3498654-C69E-46A7-924E-15FA8D83B7E8}" destId="{74EFB8A6-A4E7-4792-A11B-A7A1B5972397}" srcOrd="0" destOrd="0" presId="urn:microsoft.com/office/officeart/2005/8/layout/orgChart1"/>
    <dgm:cxn modelId="{1CC7ADCE-BF2F-4AB2-8E4D-090F19F60049}" type="presParOf" srcId="{74EFB8A6-A4E7-4792-A11B-A7A1B5972397}" destId="{4854D1CE-EAF6-476A-8C47-C976434BB768}" srcOrd="0" destOrd="0" presId="urn:microsoft.com/office/officeart/2005/8/layout/orgChart1"/>
    <dgm:cxn modelId="{C8A8A29A-B01E-459E-94E7-B5B38FB0CD94}" type="presParOf" srcId="{74EFB8A6-A4E7-4792-A11B-A7A1B5972397}" destId="{CBA97009-45AA-4C7E-BD3D-FF896D4B371D}" srcOrd="1" destOrd="0" presId="urn:microsoft.com/office/officeart/2005/8/layout/orgChart1"/>
    <dgm:cxn modelId="{A813AE81-E24C-4BCC-8141-1E220EDEEC99}" type="presParOf" srcId="{D3498654-C69E-46A7-924E-15FA8D83B7E8}" destId="{24CA5443-0730-46FD-8C85-6093F6CA560E}" srcOrd="1" destOrd="0" presId="urn:microsoft.com/office/officeart/2005/8/layout/orgChart1"/>
    <dgm:cxn modelId="{7384994A-94A4-401A-82F2-A2CC9D65240A}" type="presParOf" srcId="{24CA5443-0730-46FD-8C85-6093F6CA560E}" destId="{616D080F-26CB-47F7-B7B5-F7BE7BE960C2}" srcOrd="0" destOrd="0" presId="urn:microsoft.com/office/officeart/2005/8/layout/orgChart1"/>
    <dgm:cxn modelId="{18820473-AD9B-4893-AEC8-DD5CE3363E50}" type="presParOf" srcId="{24CA5443-0730-46FD-8C85-6093F6CA560E}" destId="{F6ECFD14-241A-4423-8543-D428BA4954AD}" srcOrd="1" destOrd="0" presId="urn:microsoft.com/office/officeart/2005/8/layout/orgChart1"/>
    <dgm:cxn modelId="{E5AF65F4-6C8D-4AB0-82CD-83B1BF344F42}" type="presParOf" srcId="{F6ECFD14-241A-4423-8543-D428BA4954AD}" destId="{31B9209E-EF1B-4EDE-93C2-4C5B42E960C6}" srcOrd="0" destOrd="0" presId="urn:microsoft.com/office/officeart/2005/8/layout/orgChart1"/>
    <dgm:cxn modelId="{AF6A20CB-A2BD-4379-B945-D3F01689B164}" type="presParOf" srcId="{31B9209E-EF1B-4EDE-93C2-4C5B42E960C6}" destId="{782FDBD8-B4D1-477D-91C8-E27C5D990FBE}" srcOrd="0" destOrd="0" presId="urn:microsoft.com/office/officeart/2005/8/layout/orgChart1"/>
    <dgm:cxn modelId="{85BFB71C-2EAB-4571-8732-0B3BA3F2CC41}" type="presParOf" srcId="{31B9209E-EF1B-4EDE-93C2-4C5B42E960C6}" destId="{184607C8-721A-4382-B1D8-33AC30B29539}" srcOrd="1" destOrd="0" presId="urn:microsoft.com/office/officeart/2005/8/layout/orgChart1"/>
    <dgm:cxn modelId="{F212760E-56C8-45C7-A426-AD739BB63678}" type="presParOf" srcId="{F6ECFD14-241A-4423-8543-D428BA4954AD}" destId="{347FBD4B-AC5F-4A35-9C09-716D88A0CD3B}" srcOrd="1" destOrd="0" presId="urn:microsoft.com/office/officeart/2005/8/layout/orgChart1"/>
    <dgm:cxn modelId="{5C26A2D5-8E4C-42AC-B050-048E47676472}" type="presParOf" srcId="{F6ECFD14-241A-4423-8543-D428BA4954AD}" destId="{38002A19-6D61-4951-95D8-A55BEB4C1450}" srcOrd="2" destOrd="0" presId="urn:microsoft.com/office/officeart/2005/8/layout/orgChart1"/>
    <dgm:cxn modelId="{117613FE-64F7-4FA8-B1A8-64706C1ECE63}" type="presParOf" srcId="{D3498654-C69E-46A7-924E-15FA8D83B7E8}" destId="{B57042F3-F7F5-4EAA-BC01-D25E274EF4C7}" srcOrd="2" destOrd="0" presId="urn:microsoft.com/office/officeart/2005/8/layout/orgChart1"/>
    <dgm:cxn modelId="{12FEC5AE-C66B-41B2-88B3-6D3344CBA6BA}" type="presParOf" srcId="{0F055502-0EAD-4EC7-A61D-AB1AE8DEDDC1}" destId="{3A94AA7B-7391-4C40-B8B6-9BF253CC500C}" srcOrd="2" destOrd="0" presId="urn:microsoft.com/office/officeart/2005/8/layout/orgChart1"/>
    <dgm:cxn modelId="{4282F829-41C4-466C-8A52-DEE504966B19}" type="presParOf" srcId="{3A94AA7B-7391-4C40-B8B6-9BF253CC500C}" destId="{D0A9FE18-1318-4666-BA97-7E177724C2D2}" srcOrd="0" destOrd="0" presId="urn:microsoft.com/office/officeart/2005/8/layout/orgChart1"/>
    <dgm:cxn modelId="{0EA6778C-B3E4-4036-91CA-138042780996}" type="presParOf" srcId="{D0A9FE18-1318-4666-BA97-7E177724C2D2}" destId="{3C16BA09-C056-4742-BDD2-319CE67AD384}" srcOrd="0" destOrd="0" presId="urn:microsoft.com/office/officeart/2005/8/layout/orgChart1"/>
    <dgm:cxn modelId="{2913F482-B7A7-45D8-BD15-04185748C00D}" type="presParOf" srcId="{D0A9FE18-1318-4666-BA97-7E177724C2D2}" destId="{9FB28AD8-2DAF-477C-BE84-27E137B8F725}" srcOrd="1" destOrd="0" presId="urn:microsoft.com/office/officeart/2005/8/layout/orgChart1"/>
    <dgm:cxn modelId="{2D8A65DC-5E79-43A1-84C1-571F6318B4FC}" type="presParOf" srcId="{3A94AA7B-7391-4C40-B8B6-9BF253CC500C}" destId="{39B7052D-0DBB-4937-9166-A5CBCD0125A2}" srcOrd="1" destOrd="0" presId="urn:microsoft.com/office/officeart/2005/8/layout/orgChart1"/>
    <dgm:cxn modelId="{A19CB1F4-7028-4306-ADC0-8A08869724E6}" type="presParOf" srcId="{3A94AA7B-7391-4C40-B8B6-9BF253CC500C}" destId="{11B471DF-694F-402C-B61F-C462102AD4A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F2E66C-0557-4846-AD79-BB969F564EEF}" type="doc">
      <dgm:prSet loTypeId="urn:microsoft.com/office/officeart/2017/3/layout/DropPinTimeline" loCatId="timelin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8A055F-AA00-4F2F-99D6-D4D5946A37E9}">
      <dgm:prSet phldrT="[Text]"/>
      <dgm:spPr/>
      <dgm:t>
        <a:bodyPr/>
        <a:lstStyle/>
        <a:p>
          <a:pPr>
            <a:defRPr b="1"/>
          </a:pPr>
          <a:r>
            <a:rPr lang="en-US" dirty="0"/>
            <a:t>Feasibility Study</a:t>
          </a:r>
        </a:p>
      </dgm:t>
    </dgm:pt>
    <dgm:pt modelId="{14C0BBE9-1B56-4268-8B27-0FFBF3BAC2D2}" type="parTrans" cxnId="{5E709571-6D18-4FA3-B173-386122920AD7}">
      <dgm:prSet/>
      <dgm:spPr/>
      <dgm:t>
        <a:bodyPr/>
        <a:lstStyle/>
        <a:p>
          <a:endParaRPr lang="en-US"/>
        </a:p>
      </dgm:t>
    </dgm:pt>
    <dgm:pt modelId="{AD35C49D-310F-4256-A4D4-8728BBA089A8}" type="sibTrans" cxnId="{5E709571-6D18-4FA3-B173-386122920AD7}">
      <dgm:prSet/>
      <dgm:spPr/>
      <dgm:t>
        <a:bodyPr/>
        <a:lstStyle/>
        <a:p>
          <a:endParaRPr lang="en-US"/>
        </a:p>
      </dgm:t>
    </dgm:pt>
    <dgm:pt modelId="{9AF343E5-35E8-4A9B-A90E-0178AB4C5283}">
      <dgm:prSet phldrT="[Text]"/>
      <dgm:spPr/>
      <dgm:t>
        <a:bodyPr/>
        <a:lstStyle/>
        <a:p>
          <a:pPr>
            <a:defRPr b="1"/>
          </a:pPr>
          <a:r>
            <a:rPr lang="en-US" dirty="0"/>
            <a:t>Research Proposal</a:t>
          </a:r>
        </a:p>
      </dgm:t>
    </dgm:pt>
    <dgm:pt modelId="{1465BB1F-0863-42DD-B256-2745CE7DCF4F}" type="parTrans" cxnId="{CC11B5A9-89FF-4083-BA2A-9E5FDDEC830A}">
      <dgm:prSet/>
      <dgm:spPr/>
      <dgm:t>
        <a:bodyPr/>
        <a:lstStyle/>
        <a:p>
          <a:endParaRPr lang="en-US"/>
        </a:p>
      </dgm:t>
    </dgm:pt>
    <dgm:pt modelId="{720530D4-C47F-4F16-80A5-43E664150623}" type="sibTrans" cxnId="{CC11B5A9-89FF-4083-BA2A-9E5FDDEC830A}">
      <dgm:prSet/>
      <dgm:spPr/>
      <dgm:t>
        <a:bodyPr/>
        <a:lstStyle/>
        <a:p>
          <a:endParaRPr lang="en-US"/>
        </a:p>
      </dgm:t>
    </dgm:pt>
    <dgm:pt modelId="{8CC32D6F-279B-4732-BAEE-80C185A942A1}">
      <dgm:prSet phldrT="[Text]"/>
      <dgm:spPr/>
      <dgm:t>
        <a:bodyPr/>
        <a:lstStyle/>
        <a:p>
          <a:pPr>
            <a:defRPr b="1"/>
          </a:pPr>
          <a:r>
            <a:rPr lang="en-US" dirty="0"/>
            <a:t>Development &amp; Integration </a:t>
          </a:r>
        </a:p>
      </dgm:t>
    </dgm:pt>
    <dgm:pt modelId="{2EE60E81-61FD-4007-A289-847DA0E50B8D}" type="parTrans" cxnId="{C5966F96-55CB-4631-82EC-980087F3CE58}">
      <dgm:prSet/>
      <dgm:spPr/>
      <dgm:t>
        <a:bodyPr/>
        <a:lstStyle/>
        <a:p>
          <a:endParaRPr lang="en-US"/>
        </a:p>
      </dgm:t>
    </dgm:pt>
    <dgm:pt modelId="{FC3B2636-6C4F-49F1-94B9-0CD2CEC3C679}" type="sibTrans" cxnId="{C5966F96-55CB-4631-82EC-980087F3CE58}">
      <dgm:prSet/>
      <dgm:spPr/>
      <dgm:t>
        <a:bodyPr/>
        <a:lstStyle/>
        <a:p>
          <a:endParaRPr lang="en-US"/>
        </a:p>
      </dgm:t>
    </dgm:pt>
    <dgm:pt modelId="{DFF64601-3A4E-4F22-B743-49CDEA08930B}">
      <dgm:prSet phldrT="[Text]"/>
      <dgm:spPr/>
      <dgm:t>
        <a:bodyPr/>
        <a:lstStyle/>
        <a:p>
          <a:pPr>
            <a:defRPr b="1"/>
          </a:pPr>
          <a:r>
            <a:rPr lang="en-US" dirty="0"/>
            <a:t>Testing &amp; Benchmarking</a:t>
          </a:r>
        </a:p>
      </dgm:t>
    </dgm:pt>
    <dgm:pt modelId="{8D8E014C-E129-456E-92F1-678E898DA641}" type="parTrans" cxnId="{B9B03B4F-E7D4-447D-AEDD-78BF3E91B692}">
      <dgm:prSet/>
      <dgm:spPr/>
      <dgm:t>
        <a:bodyPr/>
        <a:lstStyle/>
        <a:p>
          <a:endParaRPr lang="en-IE"/>
        </a:p>
      </dgm:t>
    </dgm:pt>
    <dgm:pt modelId="{94F2DABC-6836-420D-9679-3BC784720956}" type="sibTrans" cxnId="{B9B03B4F-E7D4-447D-AEDD-78BF3E91B692}">
      <dgm:prSet/>
      <dgm:spPr/>
      <dgm:t>
        <a:bodyPr/>
        <a:lstStyle/>
        <a:p>
          <a:endParaRPr lang="en-IE"/>
        </a:p>
      </dgm:t>
    </dgm:pt>
    <dgm:pt modelId="{69515A16-4597-46EB-AB38-02AFBE9D5FAB}" type="pres">
      <dgm:prSet presAssocID="{73F2E66C-0557-4846-AD79-BB969F564EEF}" presName="root" presStyleCnt="0">
        <dgm:presLayoutVars>
          <dgm:chMax/>
          <dgm:chPref/>
          <dgm:animLvl val="lvl"/>
        </dgm:presLayoutVars>
      </dgm:prSet>
      <dgm:spPr/>
    </dgm:pt>
    <dgm:pt modelId="{9463CBAC-1C74-4914-B975-A0EED725B6C7}" type="pres">
      <dgm:prSet presAssocID="{73F2E66C-0557-4846-AD79-BB969F564EEF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870D6959-58C4-4B5A-9575-3B0B143C7075}" type="pres">
      <dgm:prSet presAssocID="{73F2E66C-0557-4846-AD79-BB969F564EEF}" presName="nodes" presStyleCnt="0">
        <dgm:presLayoutVars>
          <dgm:chMax/>
          <dgm:chPref/>
          <dgm:animLvl val="lvl"/>
        </dgm:presLayoutVars>
      </dgm:prSet>
      <dgm:spPr/>
    </dgm:pt>
    <dgm:pt modelId="{486B9F4E-C92A-4177-B657-60C7A480C7E2}" type="pres">
      <dgm:prSet presAssocID="{1C8A055F-AA00-4F2F-99D6-D4D5946A37E9}" presName="composite" presStyleCnt="0"/>
      <dgm:spPr/>
    </dgm:pt>
    <dgm:pt modelId="{F15475D4-224E-4F41-A996-9721742AE7C4}" type="pres">
      <dgm:prSet presAssocID="{1C8A055F-AA00-4F2F-99D6-D4D5946A37E9}" presName="ConnectorPoint" presStyleLbl="lnNode1" presStyleIdx="0" presStyleCnt="4"/>
      <dgm:spPr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4E0652E6-02BC-4B54-843E-43B839BC884C}" type="pres">
      <dgm:prSet presAssocID="{1C8A055F-AA00-4F2F-99D6-D4D5946A37E9}" presName="DropPinPlaceHolder" presStyleCnt="0"/>
      <dgm:spPr/>
    </dgm:pt>
    <dgm:pt modelId="{02490BCB-FDBE-4613-9E02-A485F0EC2331}" type="pres">
      <dgm:prSet presAssocID="{1C8A055F-AA00-4F2F-99D6-D4D5946A37E9}" presName="DropPin" presStyleLbl="alignNode1" presStyleIdx="0" presStyleCnt="4"/>
      <dgm:spPr/>
    </dgm:pt>
    <dgm:pt modelId="{B5E43E01-E982-4EE5-9074-7CB44933C88C}" type="pres">
      <dgm:prSet presAssocID="{1C8A055F-AA00-4F2F-99D6-D4D5946A37E9}" presName="Ellipse" presStyleLbl="fgAcc1" presStyleIdx="1" presStyleCnt="5"/>
      <dgm:spPr>
        <a:solidFill>
          <a:srgbClr val="00B050">
            <a:alpha val="90000"/>
          </a:srgb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27A7A228-A60A-4B5B-8DA8-521699148029}" type="pres">
      <dgm:prSet presAssocID="{1C8A055F-AA00-4F2F-99D6-D4D5946A37E9}" presName="L2TextContainer" presStyleLbl="revTx" presStyleIdx="0" presStyleCnt="8">
        <dgm:presLayoutVars>
          <dgm:bulletEnabled val="1"/>
        </dgm:presLayoutVars>
      </dgm:prSet>
      <dgm:spPr/>
    </dgm:pt>
    <dgm:pt modelId="{B1A7013C-81D8-42A3-B5AE-87DAEDE46291}" type="pres">
      <dgm:prSet presAssocID="{1C8A055F-AA00-4F2F-99D6-D4D5946A37E9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C3B12148-41BA-40EC-8411-9262D65D800B}" type="pres">
      <dgm:prSet presAssocID="{1C8A055F-AA00-4F2F-99D6-D4D5946A37E9}" presName="ConnectLine" presStyleLbl="sibTrans1D1" presStyleIdx="0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D9C7E91-1D6A-4966-A84C-C50622FA3984}" type="pres">
      <dgm:prSet presAssocID="{1C8A055F-AA00-4F2F-99D6-D4D5946A37E9}" presName="EmptyPlaceHolder" presStyleCnt="0"/>
      <dgm:spPr/>
    </dgm:pt>
    <dgm:pt modelId="{CF2EFD8A-6C93-4853-9786-BED4DDD9CA82}" type="pres">
      <dgm:prSet presAssocID="{AD35C49D-310F-4256-A4D4-8728BBA089A8}" presName="spaceBetweenRectangles" presStyleCnt="0"/>
      <dgm:spPr/>
    </dgm:pt>
    <dgm:pt modelId="{6BC2127D-C47D-4454-96F2-98766ACAFE62}" type="pres">
      <dgm:prSet presAssocID="{9AF343E5-35E8-4A9B-A90E-0178AB4C5283}" presName="composite" presStyleCnt="0"/>
      <dgm:spPr/>
    </dgm:pt>
    <dgm:pt modelId="{84401081-3643-4CEF-BEEA-8B82BC31F809}" type="pres">
      <dgm:prSet presAssocID="{9AF343E5-35E8-4A9B-A90E-0178AB4C5283}" presName="ConnectorPoint" presStyleLbl="lnNode1" presStyleIdx="1" presStyleCnt="4"/>
      <dgm:spPr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BA511982-7948-4891-A78E-10915A65B4E2}" type="pres">
      <dgm:prSet presAssocID="{9AF343E5-35E8-4A9B-A90E-0178AB4C5283}" presName="DropPinPlaceHolder" presStyleCnt="0"/>
      <dgm:spPr/>
    </dgm:pt>
    <dgm:pt modelId="{D5B2667C-BC7B-4E37-948D-C5C80E20A151}" type="pres">
      <dgm:prSet presAssocID="{9AF343E5-35E8-4A9B-A90E-0178AB4C5283}" presName="DropPin" presStyleLbl="alignNode1" presStyleIdx="1" presStyleCnt="4"/>
      <dgm:spPr/>
    </dgm:pt>
    <dgm:pt modelId="{2D2B397F-2F50-4CB1-8276-D93421B0CA7D}" type="pres">
      <dgm:prSet presAssocID="{9AF343E5-35E8-4A9B-A90E-0178AB4C5283}" presName="Ellipse" presStyleLbl="fgAcc1" presStyleIdx="2" presStyleCnt="5"/>
      <dgm:spPr>
        <a:solidFill>
          <a:srgbClr val="00B050">
            <a:alpha val="90000"/>
          </a:srgb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94D7E163-5F14-44FB-8CCD-2D0E64367F31}" type="pres">
      <dgm:prSet presAssocID="{9AF343E5-35E8-4A9B-A90E-0178AB4C5283}" presName="L2TextContainer" presStyleLbl="revTx" presStyleIdx="2" presStyleCnt="8">
        <dgm:presLayoutVars>
          <dgm:bulletEnabled val="1"/>
        </dgm:presLayoutVars>
      </dgm:prSet>
      <dgm:spPr/>
    </dgm:pt>
    <dgm:pt modelId="{B8CBDE96-B026-48EE-8425-564B8246D1C6}" type="pres">
      <dgm:prSet presAssocID="{9AF343E5-35E8-4A9B-A90E-0178AB4C528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6AC8BC59-5325-47D6-8302-8D223166BE8A}" type="pres">
      <dgm:prSet presAssocID="{9AF343E5-35E8-4A9B-A90E-0178AB4C5283}" presName="ConnectLine" presStyleLbl="sibTrans1D1" presStyleIdx="1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6C3BF32-DC23-42E2-8D33-31F331455A09}" type="pres">
      <dgm:prSet presAssocID="{9AF343E5-35E8-4A9B-A90E-0178AB4C5283}" presName="EmptyPlaceHolder" presStyleCnt="0"/>
      <dgm:spPr/>
    </dgm:pt>
    <dgm:pt modelId="{37DBAEC7-7CD8-467D-8297-D91889E07B04}" type="pres">
      <dgm:prSet presAssocID="{720530D4-C47F-4F16-80A5-43E664150623}" presName="spaceBetweenRectangles" presStyleCnt="0"/>
      <dgm:spPr/>
    </dgm:pt>
    <dgm:pt modelId="{F066BEBA-FE24-4B0D-A239-AA36CD9A8F5E}" type="pres">
      <dgm:prSet presAssocID="{8CC32D6F-279B-4732-BAEE-80C185A942A1}" presName="composite" presStyleCnt="0"/>
      <dgm:spPr/>
    </dgm:pt>
    <dgm:pt modelId="{6AF25C3F-B985-43EE-BDC2-45A8DF6F60C4}" type="pres">
      <dgm:prSet presAssocID="{8CC32D6F-279B-4732-BAEE-80C185A942A1}" presName="ConnectorPoint" presStyleLbl="lnNode1" presStyleIdx="2" presStyleCnt="4"/>
      <dgm:spPr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0625A874-82E9-400D-8178-4418C1518590}" type="pres">
      <dgm:prSet presAssocID="{8CC32D6F-279B-4732-BAEE-80C185A942A1}" presName="DropPinPlaceHolder" presStyleCnt="0"/>
      <dgm:spPr/>
    </dgm:pt>
    <dgm:pt modelId="{5BF90212-0281-45E9-A601-B25CCBB60C8F}" type="pres">
      <dgm:prSet presAssocID="{8CC32D6F-279B-4732-BAEE-80C185A942A1}" presName="DropPin" presStyleLbl="alignNode1" presStyleIdx="2" presStyleCnt="4"/>
      <dgm:spPr/>
    </dgm:pt>
    <dgm:pt modelId="{0C73605C-7227-4677-8D3E-905326FDD7B1}" type="pres">
      <dgm:prSet presAssocID="{8CC32D6F-279B-4732-BAEE-80C185A942A1}" presName="Ellipse" presStyleLbl="fgAcc1" presStyleIdx="3" presStyleCnt="5"/>
      <dgm:spPr>
        <a:solidFill>
          <a:srgbClr val="FF0000">
            <a:alpha val="90000"/>
          </a:srgb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CCD96782-A3E1-4FFA-9817-5E8E71E6EFC9}" type="pres">
      <dgm:prSet presAssocID="{8CC32D6F-279B-4732-BAEE-80C185A942A1}" presName="L2TextContainer" presStyleLbl="revTx" presStyleIdx="4" presStyleCnt="8">
        <dgm:presLayoutVars>
          <dgm:bulletEnabled val="1"/>
        </dgm:presLayoutVars>
      </dgm:prSet>
      <dgm:spPr/>
    </dgm:pt>
    <dgm:pt modelId="{4C9221A8-243E-4D3D-8426-56EE6E2D56BD}" type="pres">
      <dgm:prSet presAssocID="{8CC32D6F-279B-4732-BAEE-80C185A942A1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566A6528-2EAB-472C-BBB9-2C0E855C8E94}" type="pres">
      <dgm:prSet presAssocID="{8CC32D6F-279B-4732-BAEE-80C185A942A1}" presName="ConnectLine" presStyleLbl="sibTrans1D1" presStyleIdx="2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78478A1-2BF9-49B0-8BE3-29D56693A1F0}" type="pres">
      <dgm:prSet presAssocID="{8CC32D6F-279B-4732-BAEE-80C185A942A1}" presName="EmptyPlaceHolder" presStyleCnt="0"/>
      <dgm:spPr/>
    </dgm:pt>
    <dgm:pt modelId="{FE12DDAC-309A-47F9-97AB-3ECF7ECFADB2}" type="pres">
      <dgm:prSet presAssocID="{FC3B2636-6C4F-49F1-94B9-0CD2CEC3C679}" presName="spaceBetweenRectangles" presStyleCnt="0"/>
      <dgm:spPr/>
    </dgm:pt>
    <dgm:pt modelId="{5A78EE70-38F6-4152-A363-E3BF423597CC}" type="pres">
      <dgm:prSet presAssocID="{DFF64601-3A4E-4F22-B743-49CDEA08930B}" presName="composite" presStyleCnt="0"/>
      <dgm:spPr/>
    </dgm:pt>
    <dgm:pt modelId="{C7932E7D-C7D4-440A-ADAD-C93C3BCBE72C}" type="pres">
      <dgm:prSet presAssocID="{DFF64601-3A4E-4F22-B743-49CDEA08930B}" presName="ConnectorPoint" presStyleLbl="lnNode1" presStyleIdx="3" presStyleCnt="4"/>
      <dgm:spPr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34A153CD-61D8-41A7-9FF3-BC0E16954830}" type="pres">
      <dgm:prSet presAssocID="{DFF64601-3A4E-4F22-B743-49CDEA08930B}" presName="DropPinPlaceHolder" presStyleCnt="0"/>
      <dgm:spPr/>
    </dgm:pt>
    <dgm:pt modelId="{485167B9-F393-4DB1-B44A-1E4A9850B7B6}" type="pres">
      <dgm:prSet presAssocID="{DFF64601-3A4E-4F22-B743-49CDEA08930B}" presName="DropPin" presStyleLbl="alignNode1" presStyleIdx="3" presStyleCnt="4"/>
      <dgm:spPr/>
    </dgm:pt>
    <dgm:pt modelId="{AEE4DADF-454E-4472-85F8-29D5EE8BDB45}" type="pres">
      <dgm:prSet presAssocID="{DFF64601-3A4E-4F22-B743-49CDEA08930B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DE8BC0E0-24FA-4C13-ADC4-297E27794DD4}" type="pres">
      <dgm:prSet presAssocID="{DFF64601-3A4E-4F22-B743-49CDEA08930B}" presName="L2TextContainer" presStyleLbl="revTx" presStyleIdx="6" presStyleCnt="8">
        <dgm:presLayoutVars>
          <dgm:bulletEnabled val="1"/>
        </dgm:presLayoutVars>
      </dgm:prSet>
      <dgm:spPr/>
    </dgm:pt>
    <dgm:pt modelId="{95F437A8-DBFA-4881-BAB5-AE47E3F61DD8}" type="pres">
      <dgm:prSet presAssocID="{DFF64601-3A4E-4F22-B743-49CDEA08930B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D268D76C-B528-4D2A-A167-81AF624BCB3D}" type="pres">
      <dgm:prSet presAssocID="{DFF64601-3A4E-4F22-B743-49CDEA08930B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6A43965C-1085-4CC9-AB4E-006F13F83331}" type="pres">
      <dgm:prSet presAssocID="{DFF64601-3A4E-4F22-B743-49CDEA08930B}" presName="EmptyPlaceHolder" presStyleCnt="0"/>
      <dgm:spPr/>
    </dgm:pt>
  </dgm:ptLst>
  <dgm:cxnLst>
    <dgm:cxn modelId="{87F5231A-2A7F-40FC-A9EE-3CBBC0F84C35}" type="presOf" srcId="{9AF343E5-35E8-4A9B-A90E-0178AB4C5283}" destId="{B8CBDE96-B026-48EE-8425-564B8246D1C6}" srcOrd="0" destOrd="0" presId="urn:microsoft.com/office/officeart/2017/3/layout/DropPinTimeline"/>
    <dgm:cxn modelId="{0EB4E33E-E79F-4AB5-B5DC-F28F7EF156C4}" type="presOf" srcId="{73F2E66C-0557-4846-AD79-BB969F564EEF}" destId="{69515A16-4597-46EB-AB38-02AFBE9D5FAB}" srcOrd="0" destOrd="0" presId="urn:microsoft.com/office/officeart/2017/3/layout/DropPinTimeline"/>
    <dgm:cxn modelId="{B9B03B4F-E7D4-447D-AEDD-78BF3E91B692}" srcId="{73F2E66C-0557-4846-AD79-BB969F564EEF}" destId="{DFF64601-3A4E-4F22-B743-49CDEA08930B}" srcOrd="3" destOrd="0" parTransId="{8D8E014C-E129-456E-92F1-678E898DA641}" sibTransId="{94F2DABC-6836-420D-9679-3BC784720956}"/>
    <dgm:cxn modelId="{5E709571-6D18-4FA3-B173-386122920AD7}" srcId="{73F2E66C-0557-4846-AD79-BB969F564EEF}" destId="{1C8A055F-AA00-4F2F-99D6-D4D5946A37E9}" srcOrd="0" destOrd="0" parTransId="{14C0BBE9-1B56-4268-8B27-0FFBF3BAC2D2}" sibTransId="{AD35C49D-310F-4256-A4D4-8728BBA089A8}"/>
    <dgm:cxn modelId="{17C8A759-CFB9-4C93-B97B-E2452B3778E9}" type="presOf" srcId="{8CC32D6F-279B-4732-BAEE-80C185A942A1}" destId="{4C9221A8-243E-4D3D-8426-56EE6E2D56BD}" srcOrd="0" destOrd="0" presId="urn:microsoft.com/office/officeart/2017/3/layout/DropPinTimeline"/>
    <dgm:cxn modelId="{C5966F96-55CB-4631-82EC-980087F3CE58}" srcId="{73F2E66C-0557-4846-AD79-BB969F564EEF}" destId="{8CC32D6F-279B-4732-BAEE-80C185A942A1}" srcOrd="2" destOrd="0" parTransId="{2EE60E81-61FD-4007-A289-847DA0E50B8D}" sibTransId="{FC3B2636-6C4F-49F1-94B9-0CD2CEC3C679}"/>
    <dgm:cxn modelId="{CC11B5A9-89FF-4083-BA2A-9E5FDDEC830A}" srcId="{73F2E66C-0557-4846-AD79-BB969F564EEF}" destId="{9AF343E5-35E8-4A9B-A90E-0178AB4C5283}" srcOrd="1" destOrd="0" parTransId="{1465BB1F-0863-42DD-B256-2745CE7DCF4F}" sibTransId="{720530D4-C47F-4F16-80A5-43E664150623}"/>
    <dgm:cxn modelId="{9453BCE4-D17A-43FA-8989-148FC3C5F119}" type="presOf" srcId="{DFF64601-3A4E-4F22-B743-49CDEA08930B}" destId="{95F437A8-DBFA-4881-BAB5-AE47E3F61DD8}" srcOrd="0" destOrd="0" presId="urn:microsoft.com/office/officeart/2017/3/layout/DropPinTimeline"/>
    <dgm:cxn modelId="{CFC149FA-6763-4DEE-89FF-31D155FDDFB3}" type="presOf" srcId="{1C8A055F-AA00-4F2F-99D6-D4D5946A37E9}" destId="{B1A7013C-81D8-42A3-B5AE-87DAEDE46291}" srcOrd="0" destOrd="0" presId="urn:microsoft.com/office/officeart/2017/3/layout/DropPinTimeline"/>
    <dgm:cxn modelId="{88DBD74B-975D-4E27-8588-82086413B30D}" type="presParOf" srcId="{69515A16-4597-46EB-AB38-02AFBE9D5FAB}" destId="{9463CBAC-1C74-4914-B975-A0EED725B6C7}" srcOrd="0" destOrd="0" presId="urn:microsoft.com/office/officeart/2017/3/layout/DropPinTimeline"/>
    <dgm:cxn modelId="{91F5B6A8-F9B9-44E0-A6FE-4A2186B4E33A}" type="presParOf" srcId="{69515A16-4597-46EB-AB38-02AFBE9D5FAB}" destId="{870D6959-58C4-4B5A-9575-3B0B143C7075}" srcOrd="1" destOrd="0" presId="urn:microsoft.com/office/officeart/2017/3/layout/DropPinTimeline"/>
    <dgm:cxn modelId="{3555FB42-F0DB-44CC-A268-AB58336A9BBD}" type="presParOf" srcId="{870D6959-58C4-4B5A-9575-3B0B143C7075}" destId="{486B9F4E-C92A-4177-B657-60C7A480C7E2}" srcOrd="0" destOrd="0" presId="urn:microsoft.com/office/officeart/2017/3/layout/DropPinTimeline"/>
    <dgm:cxn modelId="{40BB03A3-7EC3-4A3E-BE3F-1815250B70D4}" type="presParOf" srcId="{486B9F4E-C92A-4177-B657-60C7A480C7E2}" destId="{F15475D4-224E-4F41-A996-9721742AE7C4}" srcOrd="0" destOrd="0" presId="urn:microsoft.com/office/officeart/2017/3/layout/DropPinTimeline"/>
    <dgm:cxn modelId="{C93745BB-B71E-4AC2-9C9A-AFD9DD3CE06E}" type="presParOf" srcId="{486B9F4E-C92A-4177-B657-60C7A480C7E2}" destId="{4E0652E6-02BC-4B54-843E-43B839BC884C}" srcOrd="1" destOrd="0" presId="urn:microsoft.com/office/officeart/2017/3/layout/DropPinTimeline"/>
    <dgm:cxn modelId="{201CED20-C23B-4718-85E4-FA80EF9243C4}" type="presParOf" srcId="{4E0652E6-02BC-4B54-843E-43B839BC884C}" destId="{02490BCB-FDBE-4613-9E02-A485F0EC2331}" srcOrd="0" destOrd="0" presId="urn:microsoft.com/office/officeart/2017/3/layout/DropPinTimeline"/>
    <dgm:cxn modelId="{F7D306BC-D9D3-467C-88C1-A8911FC98A72}" type="presParOf" srcId="{4E0652E6-02BC-4B54-843E-43B839BC884C}" destId="{B5E43E01-E982-4EE5-9074-7CB44933C88C}" srcOrd="1" destOrd="0" presId="urn:microsoft.com/office/officeart/2017/3/layout/DropPinTimeline"/>
    <dgm:cxn modelId="{375CC127-3B9C-4F1B-B77F-9DA66EF1922B}" type="presParOf" srcId="{486B9F4E-C92A-4177-B657-60C7A480C7E2}" destId="{27A7A228-A60A-4B5B-8DA8-521699148029}" srcOrd="2" destOrd="0" presId="urn:microsoft.com/office/officeart/2017/3/layout/DropPinTimeline"/>
    <dgm:cxn modelId="{66C8201B-8007-4A82-8CB7-E8E21B2249F9}" type="presParOf" srcId="{486B9F4E-C92A-4177-B657-60C7A480C7E2}" destId="{B1A7013C-81D8-42A3-B5AE-87DAEDE46291}" srcOrd="3" destOrd="0" presId="urn:microsoft.com/office/officeart/2017/3/layout/DropPinTimeline"/>
    <dgm:cxn modelId="{C0165904-46F9-4CF2-9739-A1EA2FF2917B}" type="presParOf" srcId="{486B9F4E-C92A-4177-B657-60C7A480C7E2}" destId="{C3B12148-41BA-40EC-8411-9262D65D800B}" srcOrd="4" destOrd="0" presId="urn:microsoft.com/office/officeart/2017/3/layout/DropPinTimeline"/>
    <dgm:cxn modelId="{EB0FF6AE-3781-41FF-B5C0-38102D15F25F}" type="presParOf" srcId="{486B9F4E-C92A-4177-B657-60C7A480C7E2}" destId="{3D9C7E91-1D6A-4966-A84C-C50622FA3984}" srcOrd="5" destOrd="0" presId="urn:microsoft.com/office/officeart/2017/3/layout/DropPinTimeline"/>
    <dgm:cxn modelId="{19C891EA-4A95-40E2-BB19-8FA2885432DF}" type="presParOf" srcId="{870D6959-58C4-4B5A-9575-3B0B143C7075}" destId="{CF2EFD8A-6C93-4853-9786-BED4DDD9CA82}" srcOrd="1" destOrd="0" presId="urn:microsoft.com/office/officeart/2017/3/layout/DropPinTimeline"/>
    <dgm:cxn modelId="{07801466-C12A-409B-8ED1-228BA90CA120}" type="presParOf" srcId="{870D6959-58C4-4B5A-9575-3B0B143C7075}" destId="{6BC2127D-C47D-4454-96F2-98766ACAFE62}" srcOrd="2" destOrd="0" presId="urn:microsoft.com/office/officeart/2017/3/layout/DropPinTimeline"/>
    <dgm:cxn modelId="{1CFCBF33-FC2E-4783-9076-FEFCC3B76921}" type="presParOf" srcId="{6BC2127D-C47D-4454-96F2-98766ACAFE62}" destId="{84401081-3643-4CEF-BEEA-8B82BC31F809}" srcOrd="0" destOrd="0" presId="urn:microsoft.com/office/officeart/2017/3/layout/DropPinTimeline"/>
    <dgm:cxn modelId="{9A0AD62A-8407-417D-856A-12F4714CAF94}" type="presParOf" srcId="{6BC2127D-C47D-4454-96F2-98766ACAFE62}" destId="{BA511982-7948-4891-A78E-10915A65B4E2}" srcOrd="1" destOrd="0" presId="urn:microsoft.com/office/officeart/2017/3/layout/DropPinTimeline"/>
    <dgm:cxn modelId="{52CE75AD-A11E-44E1-B11C-D1480254CFC6}" type="presParOf" srcId="{BA511982-7948-4891-A78E-10915A65B4E2}" destId="{D5B2667C-BC7B-4E37-948D-C5C80E20A151}" srcOrd="0" destOrd="0" presId="urn:microsoft.com/office/officeart/2017/3/layout/DropPinTimeline"/>
    <dgm:cxn modelId="{AFAEF05B-67D7-4FF8-99A6-07043EDB2C97}" type="presParOf" srcId="{BA511982-7948-4891-A78E-10915A65B4E2}" destId="{2D2B397F-2F50-4CB1-8276-D93421B0CA7D}" srcOrd="1" destOrd="0" presId="urn:microsoft.com/office/officeart/2017/3/layout/DropPinTimeline"/>
    <dgm:cxn modelId="{EC7F5423-77F2-4F6E-AFF7-7A4D8F2254E2}" type="presParOf" srcId="{6BC2127D-C47D-4454-96F2-98766ACAFE62}" destId="{94D7E163-5F14-44FB-8CCD-2D0E64367F31}" srcOrd="2" destOrd="0" presId="urn:microsoft.com/office/officeart/2017/3/layout/DropPinTimeline"/>
    <dgm:cxn modelId="{1084DFB2-E28B-41BE-A333-EAAC289990B5}" type="presParOf" srcId="{6BC2127D-C47D-4454-96F2-98766ACAFE62}" destId="{B8CBDE96-B026-48EE-8425-564B8246D1C6}" srcOrd="3" destOrd="0" presId="urn:microsoft.com/office/officeart/2017/3/layout/DropPinTimeline"/>
    <dgm:cxn modelId="{DB133BF2-C26D-444E-99DA-5D1BF240C25A}" type="presParOf" srcId="{6BC2127D-C47D-4454-96F2-98766ACAFE62}" destId="{6AC8BC59-5325-47D6-8302-8D223166BE8A}" srcOrd="4" destOrd="0" presId="urn:microsoft.com/office/officeart/2017/3/layout/DropPinTimeline"/>
    <dgm:cxn modelId="{8A334B82-0EEE-47F9-99C1-2248D4622811}" type="presParOf" srcId="{6BC2127D-C47D-4454-96F2-98766ACAFE62}" destId="{56C3BF32-DC23-42E2-8D33-31F331455A09}" srcOrd="5" destOrd="0" presId="urn:microsoft.com/office/officeart/2017/3/layout/DropPinTimeline"/>
    <dgm:cxn modelId="{D485094F-F776-4809-AD73-494AC53852DF}" type="presParOf" srcId="{870D6959-58C4-4B5A-9575-3B0B143C7075}" destId="{37DBAEC7-7CD8-467D-8297-D91889E07B04}" srcOrd="3" destOrd="0" presId="urn:microsoft.com/office/officeart/2017/3/layout/DropPinTimeline"/>
    <dgm:cxn modelId="{1FA5F21C-556C-4D6A-8BF6-4AB97052EE69}" type="presParOf" srcId="{870D6959-58C4-4B5A-9575-3B0B143C7075}" destId="{F066BEBA-FE24-4B0D-A239-AA36CD9A8F5E}" srcOrd="4" destOrd="0" presId="urn:microsoft.com/office/officeart/2017/3/layout/DropPinTimeline"/>
    <dgm:cxn modelId="{7E24EE8B-DBB9-4782-8349-59E2096A8932}" type="presParOf" srcId="{F066BEBA-FE24-4B0D-A239-AA36CD9A8F5E}" destId="{6AF25C3F-B985-43EE-BDC2-45A8DF6F60C4}" srcOrd="0" destOrd="0" presId="urn:microsoft.com/office/officeart/2017/3/layout/DropPinTimeline"/>
    <dgm:cxn modelId="{C7130CE1-357A-4688-ACBD-E286B8EB8F50}" type="presParOf" srcId="{F066BEBA-FE24-4B0D-A239-AA36CD9A8F5E}" destId="{0625A874-82E9-400D-8178-4418C1518590}" srcOrd="1" destOrd="0" presId="urn:microsoft.com/office/officeart/2017/3/layout/DropPinTimeline"/>
    <dgm:cxn modelId="{77D1342D-EE40-486C-BA70-1D36CFE55413}" type="presParOf" srcId="{0625A874-82E9-400D-8178-4418C1518590}" destId="{5BF90212-0281-45E9-A601-B25CCBB60C8F}" srcOrd="0" destOrd="0" presId="urn:microsoft.com/office/officeart/2017/3/layout/DropPinTimeline"/>
    <dgm:cxn modelId="{3A828E65-F50C-42F8-B06E-2FFEADE62A4F}" type="presParOf" srcId="{0625A874-82E9-400D-8178-4418C1518590}" destId="{0C73605C-7227-4677-8D3E-905326FDD7B1}" srcOrd="1" destOrd="0" presId="urn:microsoft.com/office/officeart/2017/3/layout/DropPinTimeline"/>
    <dgm:cxn modelId="{94D25FC0-C863-49CD-A211-D2DB9087E32F}" type="presParOf" srcId="{F066BEBA-FE24-4B0D-A239-AA36CD9A8F5E}" destId="{CCD96782-A3E1-4FFA-9817-5E8E71E6EFC9}" srcOrd="2" destOrd="0" presId="urn:microsoft.com/office/officeart/2017/3/layout/DropPinTimeline"/>
    <dgm:cxn modelId="{6B7A25B9-DA31-4859-9041-04054BBD089A}" type="presParOf" srcId="{F066BEBA-FE24-4B0D-A239-AA36CD9A8F5E}" destId="{4C9221A8-243E-4D3D-8426-56EE6E2D56BD}" srcOrd="3" destOrd="0" presId="urn:microsoft.com/office/officeart/2017/3/layout/DropPinTimeline"/>
    <dgm:cxn modelId="{40FAC028-5908-4145-8487-0B737287CFDF}" type="presParOf" srcId="{F066BEBA-FE24-4B0D-A239-AA36CD9A8F5E}" destId="{566A6528-2EAB-472C-BBB9-2C0E855C8E94}" srcOrd="4" destOrd="0" presId="urn:microsoft.com/office/officeart/2017/3/layout/DropPinTimeline"/>
    <dgm:cxn modelId="{AC9BBC55-CFEE-46CF-93AB-05370CF75ADB}" type="presParOf" srcId="{F066BEBA-FE24-4B0D-A239-AA36CD9A8F5E}" destId="{B78478A1-2BF9-49B0-8BE3-29D56693A1F0}" srcOrd="5" destOrd="0" presId="urn:microsoft.com/office/officeart/2017/3/layout/DropPinTimeline"/>
    <dgm:cxn modelId="{8AC19FD7-6CB0-42CE-86D3-769D87FFBBAB}" type="presParOf" srcId="{870D6959-58C4-4B5A-9575-3B0B143C7075}" destId="{FE12DDAC-309A-47F9-97AB-3ECF7ECFADB2}" srcOrd="5" destOrd="0" presId="urn:microsoft.com/office/officeart/2017/3/layout/DropPinTimeline"/>
    <dgm:cxn modelId="{32ACEAF5-6335-4DB6-B4B7-72CB4A11848B}" type="presParOf" srcId="{870D6959-58C4-4B5A-9575-3B0B143C7075}" destId="{5A78EE70-38F6-4152-A363-E3BF423597CC}" srcOrd="6" destOrd="0" presId="urn:microsoft.com/office/officeart/2017/3/layout/DropPinTimeline"/>
    <dgm:cxn modelId="{E40813E1-4C1D-4516-A8C3-EA63C4D2D1B0}" type="presParOf" srcId="{5A78EE70-38F6-4152-A363-E3BF423597CC}" destId="{C7932E7D-C7D4-440A-ADAD-C93C3BCBE72C}" srcOrd="0" destOrd="0" presId="urn:microsoft.com/office/officeart/2017/3/layout/DropPinTimeline"/>
    <dgm:cxn modelId="{F3BD6D22-D5D8-4AF8-9577-1F59EA119B42}" type="presParOf" srcId="{5A78EE70-38F6-4152-A363-E3BF423597CC}" destId="{34A153CD-61D8-41A7-9FF3-BC0E16954830}" srcOrd="1" destOrd="0" presId="urn:microsoft.com/office/officeart/2017/3/layout/DropPinTimeline"/>
    <dgm:cxn modelId="{158C91DB-350E-4479-9CB9-47D0D863EF8A}" type="presParOf" srcId="{34A153CD-61D8-41A7-9FF3-BC0E16954830}" destId="{485167B9-F393-4DB1-B44A-1E4A9850B7B6}" srcOrd="0" destOrd="0" presId="urn:microsoft.com/office/officeart/2017/3/layout/DropPinTimeline"/>
    <dgm:cxn modelId="{FFB8862D-72BE-4486-9844-292191E33C31}" type="presParOf" srcId="{34A153CD-61D8-41A7-9FF3-BC0E16954830}" destId="{AEE4DADF-454E-4472-85F8-29D5EE8BDB45}" srcOrd="1" destOrd="0" presId="urn:microsoft.com/office/officeart/2017/3/layout/DropPinTimeline"/>
    <dgm:cxn modelId="{D0DD0210-C4FD-4D9B-BD9C-DD95537E7EEC}" type="presParOf" srcId="{5A78EE70-38F6-4152-A363-E3BF423597CC}" destId="{DE8BC0E0-24FA-4C13-ADC4-297E27794DD4}" srcOrd="2" destOrd="0" presId="urn:microsoft.com/office/officeart/2017/3/layout/DropPinTimeline"/>
    <dgm:cxn modelId="{F95679DF-160B-40E9-94EA-A27D2C8969C8}" type="presParOf" srcId="{5A78EE70-38F6-4152-A363-E3BF423597CC}" destId="{95F437A8-DBFA-4881-BAB5-AE47E3F61DD8}" srcOrd="3" destOrd="0" presId="urn:microsoft.com/office/officeart/2017/3/layout/DropPinTimeline"/>
    <dgm:cxn modelId="{6712E944-07C0-45F8-BEC0-5EAD06552D1F}" type="presParOf" srcId="{5A78EE70-38F6-4152-A363-E3BF423597CC}" destId="{D268D76C-B528-4D2A-A167-81AF624BCB3D}" srcOrd="4" destOrd="0" presId="urn:microsoft.com/office/officeart/2017/3/layout/DropPinTimeline"/>
    <dgm:cxn modelId="{03318AE4-EC63-41F2-A879-49BF00968C69}" type="presParOf" srcId="{5A78EE70-38F6-4152-A363-E3BF423597CC}" destId="{6A43965C-1085-4CC9-AB4E-006F13F83331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2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BF4297-90ED-4043-A2B2-2D3BDA5C4DF0}" type="doc">
      <dgm:prSet loTypeId="urn:microsoft.com/office/officeart/2005/8/layout/hList7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68E8C7C1-6CFF-4EFE-B6D0-BF624149D510}">
      <dgm:prSet phldrT="[Text]" custT="1"/>
      <dgm:spPr/>
      <dgm:t>
        <a:bodyPr/>
        <a:lstStyle/>
        <a:p>
          <a:r>
            <a:rPr lang="en-IE" sz="2000" dirty="0"/>
            <a:t>Current and Prospective Students</a:t>
          </a:r>
        </a:p>
      </dgm:t>
    </dgm:pt>
    <dgm:pt modelId="{103D489B-E76D-4F97-8668-F34C62804668}" type="parTrans" cxnId="{A8856148-A575-400B-9B97-470AAF5CA385}">
      <dgm:prSet/>
      <dgm:spPr/>
      <dgm:t>
        <a:bodyPr/>
        <a:lstStyle/>
        <a:p>
          <a:endParaRPr lang="en-IE" sz="2000"/>
        </a:p>
      </dgm:t>
    </dgm:pt>
    <dgm:pt modelId="{4AA056DD-5411-4DFD-AFFC-1EBC14C85331}" type="sibTrans" cxnId="{A8856148-A575-400B-9B97-470AAF5CA385}">
      <dgm:prSet/>
      <dgm:spPr/>
      <dgm:t>
        <a:bodyPr/>
        <a:lstStyle/>
        <a:p>
          <a:endParaRPr lang="en-IE" sz="2000"/>
        </a:p>
      </dgm:t>
    </dgm:pt>
    <dgm:pt modelId="{1E698312-EFDA-4E02-A187-725CD2767BDD}">
      <dgm:prSet phldrT="[Text]" custT="1"/>
      <dgm:spPr/>
      <dgm:t>
        <a:bodyPr/>
        <a:lstStyle/>
        <a:p>
          <a:pPr algn="ctr"/>
          <a:r>
            <a:rPr lang="en-IE" sz="2000" dirty="0"/>
            <a:t>School Officers</a:t>
          </a:r>
        </a:p>
      </dgm:t>
    </dgm:pt>
    <dgm:pt modelId="{CCB28468-ED46-4060-997E-062E54945BE5}" type="parTrans" cxnId="{A9BA8E80-038D-4222-BF49-01E8098A0B33}">
      <dgm:prSet/>
      <dgm:spPr/>
      <dgm:t>
        <a:bodyPr/>
        <a:lstStyle/>
        <a:p>
          <a:endParaRPr lang="en-IE" sz="2000"/>
        </a:p>
      </dgm:t>
    </dgm:pt>
    <dgm:pt modelId="{FEA0B406-082F-4238-887F-70549D443A02}" type="sibTrans" cxnId="{A9BA8E80-038D-4222-BF49-01E8098A0B33}">
      <dgm:prSet/>
      <dgm:spPr/>
      <dgm:t>
        <a:bodyPr/>
        <a:lstStyle/>
        <a:p>
          <a:endParaRPr lang="en-IE" sz="2000"/>
        </a:p>
      </dgm:t>
    </dgm:pt>
    <dgm:pt modelId="{B6FA989E-D142-4985-8CE2-364180FE956D}">
      <dgm:prSet phldrT="[Text]" custT="1"/>
      <dgm:spPr/>
      <dgm:t>
        <a:bodyPr/>
        <a:lstStyle/>
        <a:p>
          <a:pPr algn="ctr"/>
          <a:r>
            <a:rPr lang="en-IE" sz="2000" dirty="0"/>
            <a:t>Professors and Head of Departments</a:t>
          </a:r>
        </a:p>
      </dgm:t>
    </dgm:pt>
    <dgm:pt modelId="{5FC55F46-BCF9-4440-8A13-31FE85274400}" type="sibTrans" cxnId="{A1C618F3-1AAE-4AD0-9B34-5163C7318525}">
      <dgm:prSet/>
      <dgm:spPr/>
      <dgm:t>
        <a:bodyPr/>
        <a:lstStyle/>
        <a:p>
          <a:endParaRPr lang="en-IE" sz="2000"/>
        </a:p>
      </dgm:t>
    </dgm:pt>
    <dgm:pt modelId="{A458867C-0A15-4D0A-94E7-CC44C0760960}" type="parTrans" cxnId="{A1C618F3-1AAE-4AD0-9B34-5163C7318525}">
      <dgm:prSet/>
      <dgm:spPr/>
      <dgm:t>
        <a:bodyPr/>
        <a:lstStyle/>
        <a:p>
          <a:endParaRPr lang="en-IE" sz="2000"/>
        </a:p>
      </dgm:t>
    </dgm:pt>
    <dgm:pt modelId="{86E03AD8-E220-49E9-AAB8-0CCE80A03CEB}" type="pres">
      <dgm:prSet presAssocID="{43BF4297-90ED-4043-A2B2-2D3BDA5C4DF0}" presName="Name0" presStyleCnt="0">
        <dgm:presLayoutVars>
          <dgm:dir/>
          <dgm:resizeHandles val="exact"/>
        </dgm:presLayoutVars>
      </dgm:prSet>
      <dgm:spPr/>
    </dgm:pt>
    <dgm:pt modelId="{0603C524-BBB6-47F8-9BCE-398CCED278A1}" type="pres">
      <dgm:prSet presAssocID="{43BF4297-90ED-4043-A2B2-2D3BDA5C4DF0}" presName="fgShape" presStyleLbl="fgShp" presStyleIdx="0" presStyleCnt="1" custScaleX="70119" custScaleY="41100" custLinFactNeighborX="0" custLinFactNeighborY="21473"/>
      <dgm:spPr>
        <a:prstGeom prst="leftRightArrow">
          <a:avLst/>
        </a:prstGeom>
      </dgm:spPr>
    </dgm:pt>
    <dgm:pt modelId="{88BB566B-2A1D-4483-818D-42E52E61B668}" type="pres">
      <dgm:prSet presAssocID="{43BF4297-90ED-4043-A2B2-2D3BDA5C4DF0}" presName="linComp" presStyleCnt="0"/>
      <dgm:spPr/>
    </dgm:pt>
    <dgm:pt modelId="{5C83033C-3775-43F9-8D18-7A55AC66F6A9}" type="pres">
      <dgm:prSet presAssocID="{68E8C7C1-6CFF-4EFE-B6D0-BF624149D510}" presName="compNode" presStyleCnt="0"/>
      <dgm:spPr/>
    </dgm:pt>
    <dgm:pt modelId="{36AB5693-DA54-43EA-B023-8B959BF59A8F}" type="pres">
      <dgm:prSet presAssocID="{68E8C7C1-6CFF-4EFE-B6D0-BF624149D510}" presName="bkgdShape" presStyleLbl="node1" presStyleIdx="0" presStyleCnt="3"/>
      <dgm:spPr/>
    </dgm:pt>
    <dgm:pt modelId="{1C165D61-E6E7-421A-8A55-5574AC39FC73}" type="pres">
      <dgm:prSet presAssocID="{68E8C7C1-6CFF-4EFE-B6D0-BF624149D510}" presName="nodeTx" presStyleLbl="node1" presStyleIdx="0" presStyleCnt="3">
        <dgm:presLayoutVars>
          <dgm:bulletEnabled val="1"/>
        </dgm:presLayoutVars>
      </dgm:prSet>
      <dgm:spPr/>
    </dgm:pt>
    <dgm:pt modelId="{413DBCAF-3B9F-4598-9028-A83E54401770}" type="pres">
      <dgm:prSet presAssocID="{68E8C7C1-6CFF-4EFE-B6D0-BF624149D510}" presName="invisiNode" presStyleLbl="node1" presStyleIdx="0" presStyleCnt="3"/>
      <dgm:spPr/>
    </dgm:pt>
    <dgm:pt modelId="{E38A5A67-C978-44D6-B223-31D3988CBBFE}" type="pres">
      <dgm:prSet presAssocID="{68E8C7C1-6CFF-4EFE-B6D0-BF624149D510}" presName="imagNode" presStyleLbl="fgImgPlace1" presStyleIdx="0" presStyleCnt="3" custLinFactNeighborX="-563" custLinFactNeighborY="2925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 boy with solid fill"/>
        </a:ext>
      </dgm:extLst>
    </dgm:pt>
    <dgm:pt modelId="{AC633473-C4A7-4F88-8B41-A9CE60C2370B}" type="pres">
      <dgm:prSet presAssocID="{4AA056DD-5411-4DFD-AFFC-1EBC14C85331}" presName="sibTrans" presStyleLbl="sibTrans2D1" presStyleIdx="0" presStyleCnt="0"/>
      <dgm:spPr/>
    </dgm:pt>
    <dgm:pt modelId="{6299625C-E061-4EF7-880B-2E70BA5182F1}" type="pres">
      <dgm:prSet presAssocID="{B6FA989E-D142-4985-8CE2-364180FE956D}" presName="compNode" presStyleCnt="0"/>
      <dgm:spPr/>
    </dgm:pt>
    <dgm:pt modelId="{6F3F4DC6-C930-43D1-87DD-D49E512A4477}" type="pres">
      <dgm:prSet presAssocID="{B6FA989E-D142-4985-8CE2-364180FE956D}" presName="bkgdShape" presStyleLbl="node1" presStyleIdx="1" presStyleCnt="3"/>
      <dgm:spPr/>
    </dgm:pt>
    <dgm:pt modelId="{34412275-0C5F-4AFE-B916-29ADE08F436C}" type="pres">
      <dgm:prSet presAssocID="{B6FA989E-D142-4985-8CE2-364180FE956D}" presName="nodeTx" presStyleLbl="node1" presStyleIdx="1" presStyleCnt="3">
        <dgm:presLayoutVars>
          <dgm:bulletEnabled val="1"/>
        </dgm:presLayoutVars>
      </dgm:prSet>
      <dgm:spPr/>
    </dgm:pt>
    <dgm:pt modelId="{AC6157FC-AEAC-4C02-9624-32E064513AEE}" type="pres">
      <dgm:prSet presAssocID="{B6FA989E-D142-4985-8CE2-364180FE956D}" presName="invisiNode" presStyleLbl="node1" presStyleIdx="1" presStyleCnt="3"/>
      <dgm:spPr/>
    </dgm:pt>
    <dgm:pt modelId="{43E91606-5793-4CD9-852C-79EF04D39673}" type="pres">
      <dgm:prSet presAssocID="{B6FA989E-D142-4985-8CE2-364180FE956D}" presName="imagNode" presStyleLbl="fgImgPlace1" presStyleIdx="1" presStyleCnt="3" custLinFactNeighborX="0" custLinFactNeighborY="3038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 with solid fill"/>
        </a:ext>
      </dgm:extLst>
    </dgm:pt>
    <dgm:pt modelId="{8589BCF7-4CDC-4D94-97A9-416958808C5B}" type="pres">
      <dgm:prSet presAssocID="{5FC55F46-BCF9-4440-8A13-31FE85274400}" presName="sibTrans" presStyleLbl="sibTrans2D1" presStyleIdx="0" presStyleCnt="0"/>
      <dgm:spPr/>
    </dgm:pt>
    <dgm:pt modelId="{AEAF17BD-14E7-40F4-9AE3-979319008ED9}" type="pres">
      <dgm:prSet presAssocID="{1E698312-EFDA-4E02-A187-725CD2767BDD}" presName="compNode" presStyleCnt="0"/>
      <dgm:spPr/>
    </dgm:pt>
    <dgm:pt modelId="{B0AD2792-0FA8-4B89-A964-F8FEC371FC42}" type="pres">
      <dgm:prSet presAssocID="{1E698312-EFDA-4E02-A187-725CD2767BDD}" presName="bkgdShape" presStyleLbl="node1" presStyleIdx="2" presStyleCnt="3" custLinFactNeighborX="9034" custLinFactNeighborY="348"/>
      <dgm:spPr/>
    </dgm:pt>
    <dgm:pt modelId="{65E93AF7-16C3-4100-9CF0-590048B9382A}" type="pres">
      <dgm:prSet presAssocID="{1E698312-EFDA-4E02-A187-725CD2767BDD}" presName="nodeTx" presStyleLbl="node1" presStyleIdx="2" presStyleCnt="3">
        <dgm:presLayoutVars>
          <dgm:bulletEnabled val="1"/>
        </dgm:presLayoutVars>
      </dgm:prSet>
      <dgm:spPr/>
    </dgm:pt>
    <dgm:pt modelId="{74C69FBD-FE84-4656-9866-F5BB1D985783}" type="pres">
      <dgm:prSet presAssocID="{1E698312-EFDA-4E02-A187-725CD2767BDD}" presName="invisiNode" presStyleLbl="node1" presStyleIdx="2" presStyleCnt="3"/>
      <dgm:spPr/>
    </dgm:pt>
    <dgm:pt modelId="{245B70A1-FF09-4F9D-BA3E-74D1AA25ADEB}" type="pres">
      <dgm:prSet presAssocID="{1E698312-EFDA-4E02-A187-725CD2767BDD}" presName="imagNode" presStyleLbl="fgImgPlace1" presStyleIdx="2" presStyleCnt="3" custLinFactNeighborY="315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 with solid fill"/>
        </a:ext>
      </dgm:extLst>
    </dgm:pt>
  </dgm:ptLst>
  <dgm:cxnLst>
    <dgm:cxn modelId="{96E57D09-776F-40AD-BFAC-83047DFE5B0B}" type="presOf" srcId="{1E698312-EFDA-4E02-A187-725CD2767BDD}" destId="{65E93AF7-16C3-4100-9CF0-590048B9382A}" srcOrd="1" destOrd="0" presId="urn:microsoft.com/office/officeart/2005/8/layout/hList7"/>
    <dgm:cxn modelId="{C8622913-87CB-48AC-B3F4-205F744DE4CD}" type="presOf" srcId="{5FC55F46-BCF9-4440-8A13-31FE85274400}" destId="{8589BCF7-4CDC-4D94-97A9-416958808C5B}" srcOrd="0" destOrd="0" presId="urn:microsoft.com/office/officeart/2005/8/layout/hList7"/>
    <dgm:cxn modelId="{8D2E6148-2BD0-46E8-852D-E929C07D125A}" type="presOf" srcId="{B6FA989E-D142-4985-8CE2-364180FE956D}" destId="{34412275-0C5F-4AFE-B916-29ADE08F436C}" srcOrd="1" destOrd="0" presId="urn:microsoft.com/office/officeart/2005/8/layout/hList7"/>
    <dgm:cxn modelId="{A8856148-A575-400B-9B97-470AAF5CA385}" srcId="{43BF4297-90ED-4043-A2B2-2D3BDA5C4DF0}" destId="{68E8C7C1-6CFF-4EFE-B6D0-BF624149D510}" srcOrd="0" destOrd="0" parTransId="{103D489B-E76D-4F97-8668-F34C62804668}" sibTransId="{4AA056DD-5411-4DFD-AFFC-1EBC14C85331}"/>
    <dgm:cxn modelId="{F346B849-9BAB-4589-B0E9-C721B46BA83B}" type="presOf" srcId="{43BF4297-90ED-4043-A2B2-2D3BDA5C4DF0}" destId="{86E03AD8-E220-49E9-AAB8-0CCE80A03CEB}" srcOrd="0" destOrd="0" presId="urn:microsoft.com/office/officeart/2005/8/layout/hList7"/>
    <dgm:cxn modelId="{A9BA8E80-038D-4222-BF49-01E8098A0B33}" srcId="{43BF4297-90ED-4043-A2B2-2D3BDA5C4DF0}" destId="{1E698312-EFDA-4E02-A187-725CD2767BDD}" srcOrd="2" destOrd="0" parTransId="{CCB28468-ED46-4060-997E-062E54945BE5}" sibTransId="{FEA0B406-082F-4238-887F-70549D443A02}"/>
    <dgm:cxn modelId="{669FC58A-3180-454C-A3C9-7880A6FAF4FF}" type="presOf" srcId="{68E8C7C1-6CFF-4EFE-B6D0-BF624149D510}" destId="{36AB5693-DA54-43EA-B023-8B959BF59A8F}" srcOrd="0" destOrd="0" presId="urn:microsoft.com/office/officeart/2005/8/layout/hList7"/>
    <dgm:cxn modelId="{C183D9A0-1879-4E0D-99C5-E9F871B1A94A}" type="presOf" srcId="{4AA056DD-5411-4DFD-AFFC-1EBC14C85331}" destId="{AC633473-C4A7-4F88-8B41-A9CE60C2370B}" srcOrd="0" destOrd="0" presId="urn:microsoft.com/office/officeart/2005/8/layout/hList7"/>
    <dgm:cxn modelId="{BCF862AB-2E91-463C-976F-73820EA51267}" type="presOf" srcId="{B6FA989E-D142-4985-8CE2-364180FE956D}" destId="{6F3F4DC6-C930-43D1-87DD-D49E512A4477}" srcOrd="0" destOrd="0" presId="urn:microsoft.com/office/officeart/2005/8/layout/hList7"/>
    <dgm:cxn modelId="{C5E18AB8-8D52-4DE6-8487-7C947DE66B0D}" type="presOf" srcId="{68E8C7C1-6CFF-4EFE-B6D0-BF624149D510}" destId="{1C165D61-E6E7-421A-8A55-5574AC39FC73}" srcOrd="1" destOrd="0" presId="urn:microsoft.com/office/officeart/2005/8/layout/hList7"/>
    <dgm:cxn modelId="{EC1FDFD8-6AE3-4008-B362-FCB01D4CEDF7}" type="presOf" srcId="{1E698312-EFDA-4E02-A187-725CD2767BDD}" destId="{B0AD2792-0FA8-4B89-A964-F8FEC371FC42}" srcOrd="0" destOrd="0" presId="urn:microsoft.com/office/officeart/2005/8/layout/hList7"/>
    <dgm:cxn modelId="{A1C618F3-1AAE-4AD0-9B34-5163C7318525}" srcId="{43BF4297-90ED-4043-A2B2-2D3BDA5C4DF0}" destId="{B6FA989E-D142-4985-8CE2-364180FE956D}" srcOrd="1" destOrd="0" parTransId="{A458867C-0A15-4D0A-94E7-CC44C0760960}" sibTransId="{5FC55F46-BCF9-4440-8A13-31FE85274400}"/>
    <dgm:cxn modelId="{F0807D80-075F-4F19-80C0-DB67DF99559F}" type="presParOf" srcId="{86E03AD8-E220-49E9-AAB8-0CCE80A03CEB}" destId="{0603C524-BBB6-47F8-9BCE-398CCED278A1}" srcOrd="0" destOrd="0" presId="urn:microsoft.com/office/officeart/2005/8/layout/hList7"/>
    <dgm:cxn modelId="{5317D73E-676F-4867-9DCB-3F7956120579}" type="presParOf" srcId="{86E03AD8-E220-49E9-AAB8-0CCE80A03CEB}" destId="{88BB566B-2A1D-4483-818D-42E52E61B668}" srcOrd="1" destOrd="0" presId="urn:microsoft.com/office/officeart/2005/8/layout/hList7"/>
    <dgm:cxn modelId="{E263030E-CB29-4EC3-A2F7-80A64CFE6358}" type="presParOf" srcId="{88BB566B-2A1D-4483-818D-42E52E61B668}" destId="{5C83033C-3775-43F9-8D18-7A55AC66F6A9}" srcOrd="0" destOrd="0" presId="urn:microsoft.com/office/officeart/2005/8/layout/hList7"/>
    <dgm:cxn modelId="{5FA33C53-1092-42FA-84C8-1CD802E3389E}" type="presParOf" srcId="{5C83033C-3775-43F9-8D18-7A55AC66F6A9}" destId="{36AB5693-DA54-43EA-B023-8B959BF59A8F}" srcOrd="0" destOrd="0" presId="urn:microsoft.com/office/officeart/2005/8/layout/hList7"/>
    <dgm:cxn modelId="{44265BD1-CBB1-4F6D-B708-64A6707C9A8A}" type="presParOf" srcId="{5C83033C-3775-43F9-8D18-7A55AC66F6A9}" destId="{1C165D61-E6E7-421A-8A55-5574AC39FC73}" srcOrd="1" destOrd="0" presId="urn:microsoft.com/office/officeart/2005/8/layout/hList7"/>
    <dgm:cxn modelId="{5F33C132-9F07-4747-8A88-1DE61CBA68DF}" type="presParOf" srcId="{5C83033C-3775-43F9-8D18-7A55AC66F6A9}" destId="{413DBCAF-3B9F-4598-9028-A83E54401770}" srcOrd="2" destOrd="0" presId="urn:microsoft.com/office/officeart/2005/8/layout/hList7"/>
    <dgm:cxn modelId="{EA6B4014-7B31-4F52-AD0B-C2B50BFBFD89}" type="presParOf" srcId="{5C83033C-3775-43F9-8D18-7A55AC66F6A9}" destId="{E38A5A67-C978-44D6-B223-31D3988CBBFE}" srcOrd="3" destOrd="0" presId="urn:microsoft.com/office/officeart/2005/8/layout/hList7"/>
    <dgm:cxn modelId="{7B430614-C6B6-4604-A3B8-3D77ED78A74B}" type="presParOf" srcId="{88BB566B-2A1D-4483-818D-42E52E61B668}" destId="{AC633473-C4A7-4F88-8B41-A9CE60C2370B}" srcOrd="1" destOrd="0" presId="urn:microsoft.com/office/officeart/2005/8/layout/hList7"/>
    <dgm:cxn modelId="{54E784D6-8492-4777-BE55-25C558E668E8}" type="presParOf" srcId="{88BB566B-2A1D-4483-818D-42E52E61B668}" destId="{6299625C-E061-4EF7-880B-2E70BA5182F1}" srcOrd="2" destOrd="0" presId="urn:microsoft.com/office/officeart/2005/8/layout/hList7"/>
    <dgm:cxn modelId="{E209EC2E-357B-47FE-8F04-7C6873A40B91}" type="presParOf" srcId="{6299625C-E061-4EF7-880B-2E70BA5182F1}" destId="{6F3F4DC6-C930-43D1-87DD-D49E512A4477}" srcOrd="0" destOrd="0" presId="urn:microsoft.com/office/officeart/2005/8/layout/hList7"/>
    <dgm:cxn modelId="{58C85907-CE39-441D-877E-1CAECE898DB9}" type="presParOf" srcId="{6299625C-E061-4EF7-880B-2E70BA5182F1}" destId="{34412275-0C5F-4AFE-B916-29ADE08F436C}" srcOrd="1" destOrd="0" presId="urn:microsoft.com/office/officeart/2005/8/layout/hList7"/>
    <dgm:cxn modelId="{76768C2A-03D3-4A24-96A8-E61F0CEAAC98}" type="presParOf" srcId="{6299625C-E061-4EF7-880B-2E70BA5182F1}" destId="{AC6157FC-AEAC-4C02-9624-32E064513AEE}" srcOrd="2" destOrd="0" presId="urn:microsoft.com/office/officeart/2005/8/layout/hList7"/>
    <dgm:cxn modelId="{84517F8D-14FA-4379-8505-F422C7F35ABF}" type="presParOf" srcId="{6299625C-E061-4EF7-880B-2E70BA5182F1}" destId="{43E91606-5793-4CD9-852C-79EF04D39673}" srcOrd="3" destOrd="0" presId="urn:microsoft.com/office/officeart/2005/8/layout/hList7"/>
    <dgm:cxn modelId="{A8F8D811-0890-47CC-8DBA-271BDA4365A8}" type="presParOf" srcId="{88BB566B-2A1D-4483-818D-42E52E61B668}" destId="{8589BCF7-4CDC-4D94-97A9-416958808C5B}" srcOrd="3" destOrd="0" presId="urn:microsoft.com/office/officeart/2005/8/layout/hList7"/>
    <dgm:cxn modelId="{F3EEF3C3-443D-4B48-B417-821F5311567E}" type="presParOf" srcId="{88BB566B-2A1D-4483-818D-42E52E61B668}" destId="{AEAF17BD-14E7-40F4-9AE3-979319008ED9}" srcOrd="4" destOrd="0" presId="urn:microsoft.com/office/officeart/2005/8/layout/hList7"/>
    <dgm:cxn modelId="{2F9DD3C2-6AB4-487B-AA80-A69B101EA514}" type="presParOf" srcId="{AEAF17BD-14E7-40F4-9AE3-979319008ED9}" destId="{B0AD2792-0FA8-4B89-A964-F8FEC371FC42}" srcOrd="0" destOrd="0" presId="urn:microsoft.com/office/officeart/2005/8/layout/hList7"/>
    <dgm:cxn modelId="{A544BD3E-A3B6-4C93-8D52-FDCAF05C82E2}" type="presParOf" srcId="{AEAF17BD-14E7-40F4-9AE3-979319008ED9}" destId="{65E93AF7-16C3-4100-9CF0-590048B9382A}" srcOrd="1" destOrd="0" presId="urn:microsoft.com/office/officeart/2005/8/layout/hList7"/>
    <dgm:cxn modelId="{3FAC15F2-9358-4B7D-83AC-66D9190DC0A8}" type="presParOf" srcId="{AEAF17BD-14E7-40F4-9AE3-979319008ED9}" destId="{74C69FBD-FE84-4656-9866-F5BB1D985783}" srcOrd="2" destOrd="0" presId="urn:microsoft.com/office/officeart/2005/8/layout/hList7"/>
    <dgm:cxn modelId="{DB81C1DF-6D2B-4C95-B289-ED4B1A9E775D}" type="presParOf" srcId="{AEAF17BD-14E7-40F4-9AE3-979319008ED9}" destId="{245B70A1-FF09-4F9D-BA3E-74D1AA25ADE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2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2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DDF628-EB37-4707-AE6E-309E19C25C96}" type="doc">
      <dgm:prSet loTypeId="urn:microsoft.com/office/officeart/2005/8/layout/hierarchy3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CCA3B2B6-0BD0-434B-B3F0-CF19A8217C08}">
      <dgm:prSet phldrT="[Text]"/>
      <dgm:spPr/>
      <dgm:t>
        <a:bodyPr/>
        <a:lstStyle/>
        <a:p>
          <a:r>
            <a:rPr lang="en-IE" dirty="0"/>
            <a:t>Students</a:t>
          </a:r>
        </a:p>
      </dgm:t>
    </dgm:pt>
    <dgm:pt modelId="{C1DB6A03-4808-42FD-88D9-CA0322077BC3}" type="parTrans" cxnId="{558CF58B-DE2F-4420-9924-A0E02D8C2CA9}">
      <dgm:prSet/>
      <dgm:spPr/>
      <dgm:t>
        <a:bodyPr/>
        <a:lstStyle/>
        <a:p>
          <a:endParaRPr lang="en-IE"/>
        </a:p>
      </dgm:t>
    </dgm:pt>
    <dgm:pt modelId="{7A4AC5E3-221A-45D4-ADFA-FB7A4B15A030}" type="sibTrans" cxnId="{558CF58B-DE2F-4420-9924-A0E02D8C2CA9}">
      <dgm:prSet/>
      <dgm:spPr/>
      <dgm:t>
        <a:bodyPr/>
        <a:lstStyle/>
        <a:p>
          <a:endParaRPr lang="en-IE"/>
        </a:p>
      </dgm:t>
    </dgm:pt>
    <dgm:pt modelId="{853DCB96-86B4-40DB-A518-A22D77F6591F}">
      <dgm:prSet phldrT="[Text]"/>
      <dgm:spPr/>
      <dgm:t>
        <a:bodyPr/>
        <a:lstStyle/>
        <a:p>
          <a:r>
            <a:rPr lang="en-IE" dirty="0"/>
            <a:t>Difficulty in Information Access</a:t>
          </a:r>
        </a:p>
      </dgm:t>
    </dgm:pt>
    <dgm:pt modelId="{E4DB9390-B36D-404C-822A-DA09CE3865D2}" type="parTrans" cxnId="{ADCEDFB8-175A-4CAF-B853-D0A500897F24}">
      <dgm:prSet/>
      <dgm:spPr/>
      <dgm:t>
        <a:bodyPr/>
        <a:lstStyle/>
        <a:p>
          <a:endParaRPr lang="en-IE"/>
        </a:p>
      </dgm:t>
    </dgm:pt>
    <dgm:pt modelId="{333CE016-C140-46C2-A0E8-B96FD3B68CE3}" type="sibTrans" cxnId="{ADCEDFB8-175A-4CAF-B853-D0A500897F24}">
      <dgm:prSet/>
      <dgm:spPr/>
      <dgm:t>
        <a:bodyPr/>
        <a:lstStyle/>
        <a:p>
          <a:endParaRPr lang="en-IE"/>
        </a:p>
      </dgm:t>
    </dgm:pt>
    <dgm:pt modelId="{CC47318C-907B-49FD-AF78-8F6B51403703}">
      <dgm:prSet phldrT="[Text]"/>
      <dgm:spPr/>
      <dgm:t>
        <a:bodyPr/>
        <a:lstStyle/>
        <a:p>
          <a:r>
            <a:rPr lang="en-IE" dirty="0"/>
            <a:t>Long Response Times</a:t>
          </a:r>
        </a:p>
      </dgm:t>
    </dgm:pt>
    <dgm:pt modelId="{16ACA83F-C076-4788-989F-D0B6C63AA20A}" type="parTrans" cxnId="{627CAE51-C283-4357-8C27-93EEA040FCDB}">
      <dgm:prSet/>
      <dgm:spPr/>
      <dgm:t>
        <a:bodyPr/>
        <a:lstStyle/>
        <a:p>
          <a:endParaRPr lang="en-IE"/>
        </a:p>
      </dgm:t>
    </dgm:pt>
    <dgm:pt modelId="{276B9609-9DD1-4CCE-9DFD-70C7F88AD84F}" type="sibTrans" cxnId="{627CAE51-C283-4357-8C27-93EEA040FCDB}">
      <dgm:prSet/>
      <dgm:spPr/>
      <dgm:t>
        <a:bodyPr/>
        <a:lstStyle/>
        <a:p>
          <a:endParaRPr lang="en-IE"/>
        </a:p>
      </dgm:t>
    </dgm:pt>
    <dgm:pt modelId="{A0E4F692-EB94-4C8F-85CA-1010A22D9032}">
      <dgm:prSet phldrT="[Text]"/>
      <dgm:spPr/>
      <dgm:t>
        <a:bodyPr/>
        <a:lstStyle/>
        <a:p>
          <a:r>
            <a:rPr lang="en-IE" dirty="0"/>
            <a:t>Professors</a:t>
          </a:r>
        </a:p>
      </dgm:t>
    </dgm:pt>
    <dgm:pt modelId="{9D07A321-E401-45A5-8906-ED614D40A641}" type="parTrans" cxnId="{0693D736-0DFA-47EE-8109-DC677F243C94}">
      <dgm:prSet/>
      <dgm:spPr/>
      <dgm:t>
        <a:bodyPr/>
        <a:lstStyle/>
        <a:p>
          <a:endParaRPr lang="en-IE"/>
        </a:p>
      </dgm:t>
    </dgm:pt>
    <dgm:pt modelId="{9CB7BACC-9598-48EE-B7E8-45DA099AA54E}" type="sibTrans" cxnId="{0693D736-0DFA-47EE-8109-DC677F243C94}">
      <dgm:prSet/>
      <dgm:spPr/>
      <dgm:t>
        <a:bodyPr/>
        <a:lstStyle/>
        <a:p>
          <a:endParaRPr lang="en-IE"/>
        </a:p>
      </dgm:t>
    </dgm:pt>
    <dgm:pt modelId="{3B09415B-7281-49FC-AE24-063B0B524DF1}">
      <dgm:prSet phldrT="[Text]"/>
      <dgm:spPr/>
      <dgm:t>
        <a:bodyPr/>
        <a:lstStyle/>
        <a:p>
          <a:r>
            <a:rPr lang="en-IE" dirty="0"/>
            <a:t>Misinterpretation of Queries</a:t>
          </a:r>
        </a:p>
      </dgm:t>
    </dgm:pt>
    <dgm:pt modelId="{A79002AC-132E-45DB-B07E-84A0DE34C4AA}" type="parTrans" cxnId="{7FA904DD-5D14-4A04-9328-137FC3789CA6}">
      <dgm:prSet/>
      <dgm:spPr/>
      <dgm:t>
        <a:bodyPr/>
        <a:lstStyle/>
        <a:p>
          <a:endParaRPr lang="en-IE"/>
        </a:p>
      </dgm:t>
    </dgm:pt>
    <dgm:pt modelId="{0352B11F-24E8-4CD4-99DE-865D42A8EBA4}" type="sibTrans" cxnId="{7FA904DD-5D14-4A04-9328-137FC3789CA6}">
      <dgm:prSet/>
      <dgm:spPr/>
      <dgm:t>
        <a:bodyPr/>
        <a:lstStyle/>
        <a:p>
          <a:endParaRPr lang="en-IE"/>
        </a:p>
      </dgm:t>
    </dgm:pt>
    <dgm:pt modelId="{B2785C8D-C90E-422B-BD74-D4CDE79A15CF}">
      <dgm:prSet phldrT="[Text]"/>
      <dgm:spPr/>
      <dgm:t>
        <a:bodyPr/>
        <a:lstStyle/>
        <a:p>
          <a:r>
            <a:rPr lang="en-IE" dirty="0"/>
            <a:t>Busy Academic Schedule</a:t>
          </a:r>
        </a:p>
      </dgm:t>
    </dgm:pt>
    <dgm:pt modelId="{72ED84C1-3070-4D53-A757-960DFDF911B0}" type="parTrans" cxnId="{F0AFC641-3BA8-468C-ACE1-8DCC71D1429F}">
      <dgm:prSet/>
      <dgm:spPr/>
      <dgm:t>
        <a:bodyPr/>
        <a:lstStyle/>
        <a:p>
          <a:endParaRPr lang="en-IE"/>
        </a:p>
      </dgm:t>
    </dgm:pt>
    <dgm:pt modelId="{ED376B7E-C758-4559-81F1-068C8C91FC95}" type="sibTrans" cxnId="{F0AFC641-3BA8-468C-ACE1-8DCC71D1429F}">
      <dgm:prSet/>
      <dgm:spPr/>
      <dgm:t>
        <a:bodyPr/>
        <a:lstStyle/>
        <a:p>
          <a:endParaRPr lang="en-IE"/>
        </a:p>
      </dgm:t>
    </dgm:pt>
    <dgm:pt modelId="{49ACCAA4-D0AD-4E64-AA6C-1CC8C078F85E}">
      <dgm:prSet phldrT="[Text]"/>
      <dgm:spPr/>
      <dgm:t>
        <a:bodyPr/>
        <a:lstStyle/>
        <a:p>
          <a:r>
            <a:rPr lang="en-IE" dirty="0"/>
            <a:t>Impersonal Emails</a:t>
          </a:r>
        </a:p>
      </dgm:t>
    </dgm:pt>
    <dgm:pt modelId="{B6883E85-5ACF-4A05-839B-3B70F8CFEC32}" type="parTrans" cxnId="{6AD66E7A-12BB-4487-A07B-BEC0BFDA1B25}">
      <dgm:prSet/>
      <dgm:spPr/>
      <dgm:t>
        <a:bodyPr/>
        <a:lstStyle/>
        <a:p>
          <a:endParaRPr lang="en-IE"/>
        </a:p>
      </dgm:t>
    </dgm:pt>
    <dgm:pt modelId="{71E506C9-45D4-4B19-8082-AC80C16A39C9}" type="sibTrans" cxnId="{6AD66E7A-12BB-4487-A07B-BEC0BFDA1B25}">
      <dgm:prSet/>
      <dgm:spPr/>
      <dgm:t>
        <a:bodyPr/>
        <a:lstStyle/>
        <a:p>
          <a:endParaRPr lang="en-IE"/>
        </a:p>
      </dgm:t>
    </dgm:pt>
    <dgm:pt modelId="{2B2A14A6-8236-4500-B547-6EF8C3BC872C}">
      <dgm:prSet phldrT="[Text]"/>
      <dgm:spPr/>
      <dgm:t>
        <a:bodyPr/>
        <a:lstStyle/>
        <a:p>
          <a:r>
            <a:rPr lang="en-IE" dirty="0"/>
            <a:t>Redundant Questions</a:t>
          </a:r>
        </a:p>
      </dgm:t>
    </dgm:pt>
    <dgm:pt modelId="{0DE54991-CB0E-4C4E-ADE8-3CD0F14DF875}" type="parTrans" cxnId="{9FA944AC-4E1B-4869-8E82-01A2B819A977}">
      <dgm:prSet/>
      <dgm:spPr/>
      <dgm:t>
        <a:bodyPr/>
        <a:lstStyle/>
        <a:p>
          <a:endParaRPr lang="en-IE"/>
        </a:p>
      </dgm:t>
    </dgm:pt>
    <dgm:pt modelId="{FA4177DD-959E-4DF4-A41C-5CB77A0C4266}" type="sibTrans" cxnId="{9FA944AC-4E1B-4869-8E82-01A2B819A977}">
      <dgm:prSet/>
      <dgm:spPr/>
      <dgm:t>
        <a:bodyPr/>
        <a:lstStyle/>
        <a:p>
          <a:endParaRPr lang="en-IE"/>
        </a:p>
      </dgm:t>
    </dgm:pt>
    <dgm:pt modelId="{0FD64A3F-653C-4D76-B3E3-64D3C61D3377}">
      <dgm:prSet phldrT="[Text]"/>
      <dgm:spPr/>
      <dgm:t>
        <a:bodyPr/>
        <a:lstStyle/>
        <a:p>
          <a:r>
            <a:rPr lang="en-IE"/>
            <a:t>School Office</a:t>
          </a:r>
          <a:endParaRPr lang="en-IE" dirty="0"/>
        </a:p>
      </dgm:t>
    </dgm:pt>
    <dgm:pt modelId="{B82BEBB3-1C31-47E9-8C1D-7592BDB6547E}" type="parTrans" cxnId="{5FD5B9A9-6F06-4612-A815-C35917AA392F}">
      <dgm:prSet/>
      <dgm:spPr/>
      <dgm:t>
        <a:bodyPr/>
        <a:lstStyle/>
        <a:p>
          <a:endParaRPr lang="en-IE"/>
        </a:p>
      </dgm:t>
    </dgm:pt>
    <dgm:pt modelId="{514EFAE4-928B-4330-812D-1997C7B9771F}" type="sibTrans" cxnId="{5FD5B9A9-6F06-4612-A815-C35917AA392F}">
      <dgm:prSet/>
      <dgm:spPr/>
      <dgm:t>
        <a:bodyPr/>
        <a:lstStyle/>
        <a:p>
          <a:endParaRPr lang="en-IE"/>
        </a:p>
      </dgm:t>
    </dgm:pt>
    <dgm:pt modelId="{CFE0EF0F-A22C-4E59-A58A-7C92EDD7B6B1}">
      <dgm:prSet phldrT="[Text]"/>
      <dgm:spPr/>
      <dgm:t>
        <a:bodyPr/>
        <a:lstStyle/>
        <a:p>
          <a:r>
            <a:rPr lang="en-IE" dirty="0"/>
            <a:t>Busy Schedule</a:t>
          </a:r>
        </a:p>
      </dgm:t>
    </dgm:pt>
    <dgm:pt modelId="{E2A1576F-22E0-4981-AAB3-CA93536D7FE5}" type="parTrans" cxnId="{A0AA76CA-AFCC-4518-9F46-0AA3DCF6A479}">
      <dgm:prSet/>
      <dgm:spPr/>
      <dgm:t>
        <a:bodyPr/>
        <a:lstStyle/>
        <a:p>
          <a:endParaRPr lang="en-IE"/>
        </a:p>
      </dgm:t>
    </dgm:pt>
    <dgm:pt modelId="{5B9DB965-457B-4886-92F7-52597E0698E3}" type="sibTrans" cxnId="{A0AA76CA-AFCC-4518-9F46-0AA3DCF6A479}">
      <dgm:prSet/>
      <dgm:spPr/>
      <dgm:t>
        <a:bodyPr/>
        <a:lstStyle/>
        <a:p>
          <a:endParaRPr lang="en-IE"/>
        </a:p>
      </dgm:t>
    </dgm:pt>
    <dgm:pt modelId="{CE69A73A-0AC4-4126-B920-F4DA75306F72}">
      <dgm:prSet phldrT="[Text]"/>
      <dgm:spPr/>
      <dgm:t>
        <a:bodyPr/>
        <a:lstStyle/>
        <a:p>
          <a:r>
            <a:rPr lang="en-IE" dirty="0"/>
            <a:t>Redundant Questions</a:t>
          </a:r>
        </a:p>
      </dgm:t>
    </dgm:pt>
    <dgm:pt modelId="{246AE8BD-CE6C-4036-8366-6430B44695E5}" type="parTrans" cxnId="{4E2EA067-E980-4548-B164-C6D4F534C8D0}">
      <dgm:prSet/>
      <dgm:spPr/>
      <dgm:t>
        <a:bodyPr/>
        <a:lstStyle/>
        <a:p>
          <a:endParaRPr lang="en-IE"/>
        </a:p>
      </dgm:t>
    </dgm:pt>
    <dgm:pt modelId="{12FEE7FF-9067-4B9A-A278-7D4FEA93941B}" type="sibTrans" cxnId="{4E2EA067-E980-4548-B164-C6D4F534C8D0}">
      <dgm:prSet/>
      <dgm:spPr/>
      <dgm:t>
        <a:bodyPr/>
        <a:lstStyle/>
        <a:p>
          <a:endParaRPr lang="en-IE"/>
        </a:p>
      </dgm:t>
    </dgm:pt>
    <dgm:pt modelId="{963A84F0-059E-4612-8BCE-04AAAA2DA7C7}">
      <dgm:prSet phldrT="[Text]"/>
      <dgm:spPr/>
      <dgm:t>
        <a:bodyPr/>
        <a:lstStyle/>
        <a:p>
          <a:r>
            <a:rPr lang="en-IE" dirty="0"/>
            <a:t>Missing Emails</a:t>
          </a:r>
        </a:p>
      </dgm:t>
    </dgm:pt>
    <dgm:pt modelId="{9A70F3E8-31E0-43C9-B86E-201FD85FCCAB}" type="parTrans" cxnId="{F725F45E-7F7C-4E9A-A79D-6647D586B853}">
      <dgm:prSet/>
      <dgm:spPr/>
      <dgm:t>
        <a:bodyPr/>
        <a:lstStyle/>
        <a:p>
          <a:endParaRPr lang="en-IE"/>
        </a:p>
      </dgm:t>
    </dgm:pt>
    <dgm:pt modelId="{20DE102F-AAC9-431C-8A38-5376DA8B3945}" type="sibTrans" cxnId="{F725F45E-7F7C-4E9A-A79D-6647D586B853}">
      <dgm:prSet/>
      <dgm:spPr/>
      <dgm:t>
        <a:bodyPr/>
        <a:lstStyle/>
        <a:p>
          <a:endParaRPr lang="en-IE"/>
        </a:p>
      </dgm:t>
    </dgm:pt>
    <dgm:pt modelId="{CB85C892-AC4D-4040-8BAB-8AD21C4B27B0}" type="pres">
      <dgm:prSet presAssocID="{6ADDF628-EB37-4707-AE6E-309E19C25C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6FEE755-D808-41D1-946C-8205F74F2F91}" type="pres">
      <dgm:prSet presAssocID="{CCA3B2B6-0BD0-434B-B3F0-CF19A8217C08}" presName="root" presStyleCnt="0"/>
      <dgm:spPr/>
    </dgm:pt>
    <dgm:pt modelId="{7FB1590C-118D-4B9E-A69B-2DE237ECA501}" type="pres">
      <dgm:prSet presAssocID="{CCA3B2B6-0BD0-434B-B3F0-CF19A8217C08}" presName="rootComposite" presStyleCnt="0"/>
      <dgm:spPr/>
    </dgm:pt>
    <dgm:pt modelId="{F08E199E-B115-4B65-9B2C-BC3F17EBFC3F}" type="pres">
      <dgm:prSet presAssocID="{CCA3B2B6-0BD0-434B-B3F0-CF19A8217C08}" presName="rootText" presStyleLbl="node1" presStyleIdx="0" presStyleCnt="3"/>
      <dgm:spPr/>
    </dgm:pt>
    <dgm:pt modelId="{4DCA4415-8A59-441F-8F85-47AC4B25308B}" type="pres">
      <dgm:prSet presAssocID="{CCA3B2B6-0BD0-434B-B3F0-CF19A8217C08}" presName="rootConnector" presStyleLbl="node1" presStyleIdx="0" presStyleCnt="3"/>
      <dgm:spPr/>
    </dgm:pt>
    <dgm:pt modelId="{02C6D5B7-5CB5-4485-9A6E-28BAD8730DA6}" type="pres">
      <dgm:prSet presAssocID="{CCA3B2B6-0BD0-434B-B3F0-CF19A8217C08}" presName="childShape" presStyleCnt="0"/>
      <dgm:spPr/>
    </dgm:pt>
    <dgm:pt modelId="{2ACF27BE-AE50-4237-820F-F0243F4F47D5}" type="pres">
      <dgm:prSet presAssocID="{E4DB9390-B36D-404C-822A-DA09CE3865D2}" presName="Name13" presStyleLbl="parChTrans1D2" presStyleIdx="0" presStyleCnt="9"/>
      <dgm:spPr/>
    </dgm:pt>
    <dgm:pt modelId="{A5A03386-8AE9-4200-88F8-1649E5191F60}" type="pres">
      <dgm:prSet presAssocID="{853DCB96-86B4-40DB-A518-A22D77F6591F}" presName="childText" presStyleLbl="bgAcc1" presStyleIdx="0" presStyleCnt="9">
        <dgm:presLayoutVars>
          <dgm:bulletEnabled val="1"/>
        </dgm:presLayoutVars>
      </dgm:prSet>
      <dgm:spPr/>
    </dgm:pt>
    <dgm:pt modelId="{D928738A-02B3-49D5-97DD-B8E9E4E76CBE}" type="pres">
      <dgm:prSet presAssocID="{16ACA83F-C076-4788-989F-D0B6C63AA20A}" presName="Name13" presStyleLbl="parChTrans1D2" presStyleIdx="1" presStyleCnt="9"/>
      <dgm:spPr/>
    </dgm:pt>
    <dgm:pt modelId="{2F85D891-04AF-4A04-95B7-E360F222CB67}" type="pres">
      <dgm:prSet presAssocID="{CC47318C-907B-49FD-AF78-8F6B51403703}" presName="childText" presStyleLbl="bgAcc1" presStyleIdx="1" presStyleCnt="9">
        <dgm:presLayoutVars>
          <dgm:bulletEnabled val="1"/>
        </dgm:presLayoutVars>
      </dgm:prSet>
      <dgm:spPr/>
    </dgm:pt>
    <dgm:pt modelId="{EF15EF8F-2FE5-4702-8F71-DE8ABF3A6F7C}" type="pres">
      <dgm:prSet presAssocID="{A79002AC-132E-45DB-B07E-84A0DE34C4AA}" presName="Name13" presStyleLbl="parChTrans1D2" presStyleIdx="2" presStyleCnt="9"/>
      <dgm:spPr/>
    </dgm:pt>
    <dgm:pt modelId="{1981B10D-E770-485A-8048-6B788647DEBC}" type="pres">
      <dgm:prSet presAssocID="{3B09415B-7281-49FC-AE24-063B0B524DF1}" presName="childText" presStyleLbl="bgAcc1" presStyleIdx="2" presStyleCnt="9">
        <dgm:presLayoutVars>
          <dgm:bulletEnabled val="1"/>
        </dgm:presLayoutVars>
      </dgm:prSet>
      <dgm:spPr/>
    </dgm:pt>
    <dgm:pt modelId="{1A8048A8-BE06-497C-99A8-2EA73E1A0445}" type="pres">
      <dgm:prSet presAssocID="{A0E4F692-EB94-4C8F-85CA-1010A22D9032}" presName="root" presStyleCnt="0"/>
      <dgm:spPr/>
    </dgm:pt>
    <dgm:pt modelId="{F501B934-F482-4CAD-AE65-B1FA9BFD7038}" type="pres">
      <dgm:prSet presAssocID="{A0E4F692-EB94-4C8F-85CA-1010A22D9032}" presName="rootComposite" presStyleCnt="0"/>
      <dgm:spPr/>
    </dgm:pt>
    <dgm:pt modelId="{BBBCEF1E-C7BA-4BFF-A2AF-934820916F64}" type="pres">
      <dgm:prSet presAssocID="{A0E4F692-EB94-4C8F-85CA-1010A22D9032}" presName="rootText" presStyleLbl="node1" presStyleIdx="1" presStyleCnt="3"/>
      <dgm:spPr/>
    </dgm:pt>
    <dgm:pt modelId="{DC50A3EF-EB40-4ACB-AD82-C38C490A7E2D}" type="pres">
      <dgm:prSet presAssocID="{A0E4F692-EB94-4C8F-85CA-1010A22D9032}" presName="rootConnector" presStyleLbl="node1" presStyleIdx="1" presStyleCnt="3"/>
      <dgm:spPr/>
    </dgm:pt>
    <dgm:pt modelId="{CC9CF9EF-94A7-474C-B356-9E133DCFE4E0}" type="pres">
      <dgm:prSet presAssocID="{A0E4F692-EB94-4C8F-85CA-1010A22D9032}" presName="childShape" presStyleCnt="0"/>
      <dgm:spPr/>
    </dgm:pt>
    <dgm:pt modelId="{1478272E-6495-482C-A369-126B296B5F55}" type="pres">
      <dgm:prSet presAssocID="{72ED84C1-3070-4D53-A757-960DFDF911B0}" presName="Name13" presStyleLbl="parChTrans1D2" presStyleIdx="3" presStyleCnt="9"/>
      <dgm:spPr/>
    </dgm:pt>
    <dgm:pt modelId="{848DF246-779F-4769-953D-AD014EA0A031}" type="pres">
      <dgm:prSet presAssocID="{B2785C8D-C90E-422B-BD74-D4CDE79A15CF}" presName="childText" presStyleLbl="bgAcc1" presStyleIdx="3" presStyleCnt="9">
        <dgm:presLayoutVars>
          <dgm:bulletEnabled val="1"/>
        </dgm:presLayoutVars>
      </dgm:prSet>
      <dgm:spPr/>
    </dgm:pt>
    <dgm:pt modelId="{4048DE55-8450-4D68-A887-918B3D91163F}" type="pres">
      <dgm:prSet presAssocID="{B6883E85-5ACF-4A05-839B-3B70F8CFEC32}" presName="Name13" presStyleLbl="parChTrans1D2" presStyleIdx="4" presStyleCnt="9"/>
      <dgm:spPr/>
    </dgm:pt>
    <dgm:pt modelId="{F09C5C7F-42CE-463F-9341-AECD70622D80}" type="pres">
      <dgm:prSet presAssocID="{49ACCAA4-D0AD-4E64-AA6C-1CC8C078F85E}" presName="childText" presStyleLbl="bgAcc1" presStyleIdx="4" presStyleCnt="9">
        <dgm:presLayoutVars>
          <dgm:bulletEnabled val="1"/>
        </dgm:presLayoutVars>
      </dgm:prSet>
      <dgm:spPr/>
    </dgm:pt>
    <dgm:pt modelId="{3A739EE0-FB24-4707-98C7-E0B528D843AD}" type="pres">
      <dgm:prSet presAssocID="{0DE54991-CB0E-4C4E-ADE8-3CD0F14DF875}" presName="Name13" presStyleLbl="parChTrans1D2" presStyleIdx="5" presStyleCnt="9"/>
      <dgm:spPr/>
    </dgm:pt>
    <dgm:pt modelId="{D9F11CC0-607B-47AF-802C-6157F0D01A58}" type="pres">
      <dgm:prSet presAssocID="{2B2A14A6-8236-4500-B547-6EF8C3BC872C}" presName="childText" presStyleLbl="bgAcc1" presStyleIdx="5" presStyleCnt="9">
        <dgm:presLayoutVars>
          <dgm:bulletEnabled val="1"/>
        </dgm:presLayoutVars>
      </dgm:prSet>
      <dgm:spPr/>
    </dgm:pt>
    <dgm:pt modelId="{9FE7D309-0399-4FA6-AD24-6ED8450EB776}" type="pres">
      <dgm:prSet presAssocID="{0FD64A3F-653C-4D76-B3E3-64D3C61D3377}" presName="root" presStyleCnt="0"/>
      <dgm:spPr/>
    </dgm:pt>
    <dgm:pt modelId="{54579D78-16CC-49E5-B23E-679E3D21B1C9}" type="pres">
      <dgm:prSet presAssocID="{0FD64A3F-653C-4D76-B3E3-64D3C61D3377}" presName="rootComposite" presStyleCnt="0"/>
      <dgm:spPr/>
    </dgm:pt>
    <dgm:pt modelId="{777EE4FA-E3AA-4E06-AA0C-365DE29751AC}" type="pres">
      <dgm:prSet presAssocID="{0FD64A3F-653C-4D76-B3E3-64D3C61D3377}" presName="rootText" presStyleLbl="node1" presStyleIdx="2" presStyleCnt="3"/>
      <dgm:spPr/>
    </dgm:pt>
    <dgm:pt modelId="{36B2E17C-E16F-4B7A-AAB4-2986014BD9C2}" type="pres">
      <dgm:prSet presAssocID="{0FD64A3F-653C-4D76-B3E3-64D3C61D3377}" presName="rootConnector" presStyleLbl="node1" presStyleIdx="2" presStyleCnt="3"/>
      <dgm:spPr/>
    </dgm:pt>
    <dgm:pt modelId="{DA111D69-9562-4895-B7D1-0877D0874257}" type="pres">
      <dgm:prSet presAssocID="{0FD64A3F-653C-4D76-B3E3-64D3C61D3377}" presName="childShape" presStyleCnt="0"/>
      <dgm:spPr/>
    </dgm:pt>
    <dgm:pt modelId="{CCCE5A85-468D-4F56-BB8E-2E6897692FFB}" type="pres">
      <dgm:prSet presAssocID="{E2A1576F-22E0-4981-AAB3-CA93536D7FE5}" presName="Name13" presStyleLbl="parChTrans1D2" presStyleIdx="6" presStyleCnt="9"/>
      <dgm:spPr/>
    </dgm:pt>
    <dgm:pt modelId="{C4EB2162-7110-41DF-B75F-54A6CA7B9892}" type="pres">
      <dgm:prSet presAssocID="{CFE0EF0F-A22C-4E59-A58A-7C92EDD7B6B1}" presName="childText" presStyleLbl="bgAcc1" presStyleIdx="6" presStyleCnt="9">
        <dgm:presLayoutVars>
          <dgm:bulletEnabled val="1"/>
        </dgm:presLayoutVars>
      </dgm:prSet>
      <dgm:spPr/>
    </dgm:pt>
    <dgm:pt modelId="{BD196AC6-7D4C-45E6-A3E0-3E01D730A0E7}" type="pres">
      <dgm:prSet presAssocID="{246AE8BD-CE6C-4036-8366-6430B44695E5}" presName="Name13" presStyleLbl="parChTrans1D2" presStyleIdx="7" presStyleCnt="9"/>
      <dgm:spPr/>
    </dgm:pt>
    <dgm:pt modelId="{4B74B089-9356-4454-BCB4-1234AF11987C}" type="pres">
      <dgm:prSet presAssocID="{CE69A73A-0AC4-4126-B920-F4DA75306F72}" presName="childText" presStyleLbl="bgAcc1" presStyleIdx="7" presStyleCnt="9">
        <dgm:presLayoutVars>
          <dgm:bulletEnabled val="1"/>
        </dgm:presLayoutVars>
      </dgm:prSet>
      <dgm:spPr/>
    </dgm:pt>
    <dgm:pt modelId="{990F8AE3-6F4F-4A0A-80E5-C79EB093EC23}" type="pres">
      <dgm:prSet presAssocID="{9A70F3E8-31E0-43C9-B86E-201FD85FCCAB}" presName="Name13" presStyleLbl="parChTrans1D2" presStyleIdx="8" presStyleCnt="9"/>
      <dgm:spPr/>
    </dgm:pt>
    <dgm:pt modelId="{7406576D-A7E2-4353-B0A3-CD0EC6D02540}" type="pres">
      <dgm:prSet presAssocID="{963A84F0-059E-4612-8BCE-04AAAA2DA7C7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B8427700-9948-4E64-BE42-F779FA2F2674}" type="presOf" srcId="{CFE0EF0F-A22C-4E59-A58A-7C92EDD7B6B1}" destId="{C4EB2162-7110-41DF-B75F-54A6CA7B9892}" srcOrd="0" destOrd="0" presId="urn:microsoft.com/office/officeart/2005/8/layout/hierarchy3"/>
    <dgm:cxn modelId="{AAFA1208-50A2-47E9-B77A-355D4A225880}" type="presOf" srcId="{E2A1576F-22E0-4981-AAB3-CA93536D7FE5}" destId="{CCCE5A85-468D-4F56-BB8E-2E6897692FFB}" srcOrd="0" destOrd="0" presId="urn:microsoft.com/office/officeart/2005/8/layout/hierarchy3"/>
    <dgm:cxn modelId="{58564219-861E-4E6F-9FE4-4224C8F58BBE}" type="presOf" srcId="{16ACA83F-C076-4788-989F-D0B6C63AA20A}" destId="{D928738A-02B3-49D5-97DD-B8E9E4E76CBE}" srcOrd="0" destOrd="0" presId="urn:microsoft.com/office/officeart/2005/8/layout/hierarchy3"/>
    <dgm:cxn modelId="{A4FAA019-E7CB-4BF0-9CB5-85946350708D}" type="presOf" srcId="{A79002AC-132E-45DB-B07E-84A0DE34C4AA}" destId="{EF15EF8F-2FE5-4702-8F71-DE8ABF3A6F7C}" srcOrd="0" destOrd="0" presId="urn:microsoft.com/office/officeart/2005/8/layout/hierarchy3"/>
    <dgm:cxn modelId="{2EE5941A-6A47-43BC-B0E2-2D3204B3610C}" type="presOf" srcId="{A0E4F692-EB94-4C8F-85CA-1010A22D9032}" destId="{DC50A3EF-EB40-4ACB-AD82-C38C490A7E2D}" srcOrd="1" destOrd="0" presId="urn:microsoft.com/office/officeart/2005/8/layout/hierarchy3"/>
    <dgm:cxn modelId="{8461A320-FAC3-4EEF-B6B3-A2F2EDC1A4FC}" type="presOf" srcId="{0FD64A3F-653C-4D76-B3E3-64D3C61D3377}" destId="{777EE4FA-E3AA-4E06-AA0C-365DE29751AC}" srcOrd="0" destOrd="0" presId="urn:microsoft.com/office/officeart/2005/8/layout/hierarchy3"/>
    <dgm:cxn modelId="{C5D6A121-3E47-468A-A710-95DB142E2A3F}" type="presOf" srcId="{853DCB96-86B4-40DB-A518-A22D77F6591F}" destId="{A5A03386-8AE9-4200-88F8-1649E5191F60}" srcOrd="0" destOrd="0" presId="urn:microsoft.com/office/officeart/2005/8/layout/hierarchy3"/>
    <dgm:cxn modelId="{0693D736-0DFA-47EE-8109-DC677F243C94}" srcId="{6ADDF628-EB37-4707-AE6E-309E19C25C96}" destId="{A0E4F692-EB94-4C8F-85CA-1010A22D9032}" srcOrd="1" destOrd="0" parTransId="{9D07A321-E401-45A5-8906-ED614D40A641}" sibTransId="{9CB7BACC-9598-48EE-B7E8-45DA099AA54E}"/>
    <dgm:cxn modelId="{85F16C3A-57D4-442D-A0A6-88C18975BFA1}" type="presOf" srcId="{CC47318C-907B-49FD-AF78-8F6B51403703}" destId="{2F85D891-04AF-4A04-95B7-E360F222CB67}" srcOrd="0" destOrd="0" presId="urn:microsoft.com/office/officeart/2005/8/layout/hierarchy3"/>
    <dgm:cxn modelId="{44CA2E5D-A345-4FE0-AF1E-9CF975F51397}" type="presOf" srcId="{0DE54991-CB0E-4C4E-ADE8-3CD0F14DF875}" destId="{3A739EE0-FB24-4707-98C7-E0B528D843AD}" srcOrd="0" destOrd="0" presId="urn:microsoft.com/office/officeart/2005/8/layout/hierarchy3"/>
    <dgm:cxn modelId="{F725F45E-7F7C-4E9A-A79D-6647D586B853}" srcId="{0FD64A3F-653C-4D76-B3E3-64D3C61D3377}" destId="{963A84F0-059E-4612-8BCE-04AAAA2DA7C7}" srcOrd="2" destOrd="0" parTransId="{9A70F3E8-31E0-43C9-B86E-201FD85FCCAB}" sibTransId="{20DE102F-AAC9-431C-8A38-5376DA8B3945}"/>
    <dgm:cxn modelId="{F0AFC641-3BA8-468C-ACE1-8DCC71D1429F}" srcId="{A0E4F692-EB94-4C8F-85CA-1010A22D9032}" destId="{B2785C8D-C90E-422B-BD74-D4CDE79A15CF}" srcOrd="0" destOrd="0" parTransId="{72ED84C1-3070-4D53-A757-960DFDF911B0}" sibTransId="{ED376B7E-C758-4559-81F1-068C8C91FC95}"/>
    <dgm:cxn modelId="{FEC99B43-15F9-4843-9149-FB9CA652573D}" type="presOf" srcId="{49ACCAA4-D0AD-4E64-AA6C-1CC8C078F85E}" destId="{F09C5C7F-42CE-463F-9341-AECD70622D80}" srcOrd="0" destOrd="0" presId="urn:microsoft.com/office/officeart/2005/8/layout/hierarchy3"/>
    <dgm:cxn modelId="{4E2EA067-E980-4548-B164-C6D4F534C8D0}" srcId="{0FD64A3F-653C-4D76-B3E3-64D3C61D3377}" destId="{CE69A73A-0AC4-4126-B920-F4DA75306F72}" srcOrd="1" destOrd="0" parTransId="{246AE8BD-CE6C-4036-8366-6430B44695E5}" sibTransId="{12FEE7FF-9067-4B9A-A278-7D4FEA93941B}"/>
    <dgm:cxn modelId="{3727094D-F41C-4992-AC59-7A9CCEC89AA9}" type="presOf" srcId="{E4DB9390-B36D-404C-822A-DA09CE3865D2}" destId="{2ACF27BE-AE50-4237-820F-F0243F4F47D5}" srcOrd="0" destOrd="0" presId="urn:microsoft.com/office/officeart/2005/8/layout/hierarchy3"/>
    <dgm:cxn modelId="{9CC1B750-2BE0-463F-80C9-CCBAD6A86546}" type="presOf" srcId="{CCA3B2B6-0BD0-434B-B3F0-CF19A8217C08}" destId="{F08E199E-B115-4B65-9B2C-BC3F17EBFC3F}" srcOrd="0" destOrd="0" presId="urn:microsoft.com/office/officeart/2005/8/layout/hierarchy3"/>
    <dgm:cxn modelId="{627CAE51-C283-4357-8C27-93EEA040FCDB}" srcId="{CCA3B2B6-0BD0-434B-B3F0-CF19A8217C08}" destId="{CC47318C-907B-49FD-AF78-8F6B51403703}" srcOrd="1" destOrd="0" parTransId="{16ACA83F-C076-4788-989F-D0B6C63AA20A}" sibTransId="{276B9609-9DD1-4CCE-9DFD-70C7F88AD84F}"/>
    <dgm:cxn modelId="{4BF7ED72-B2E6-483A-9078-1810FEA6D4FF}" type="presOf" srcId="{963A84F0-059E-4612-8BCE-04AAAA2DA7C7}" destId="{7406576D-A7E2-4353-B0A3-CD0EC6D02540}" srcOrd="0" destOrd="0" presId="urn:microsoft.com/office/officeart/2005/8/layout/hierarchy3"/>
    <dgm:cxn modelId="{6AD66E7A-12BB-4487-A07B-BEC0BFDA1B25}" srcId="{A0E4F692-EB94-4C8F-85CA-1010A22D9032}" destId="{49ACCAA4-D0AD-4E64-AA6C-1CC8C078F85E}" srcOrd="1" destOrd="0" parTransId="{B6883E85-5ACF-4A05-839B-3B70F8CFEC32}" sibTransId="{71E506C9-45D4-4B19-8082-AC80C16A39C9}"/>
    <dgm:cxn modelId="{558CF58B-DE2F-4420-9924-A0E02D8C2CA9}" srcId="{6ADDF628-EB37-4707-AE6E-309E19C25C96}" destId="{CCA3B2B6-0BD0-434B-B3F0-CF19A8217C08}" srcOrd="0" destOrd="0" parTransId="{C1DB6A03-4808-42FD-88D9-CA0322077BC3}" sibTransId="{7A4AC5E3-221A-45D4-ADFA-FB7A4B15A030}"/>
    <dgm:cxn modelId="{FA110D90-C791-49FF-84A9-050D250D82CC}" type="presOf" srcId="{72ED84C1-3070-4D53-A757-960DFDF911B0}" destId="{1478272E-6495-482C-A369-126B296B5F55}" srcOrd="0" destOrd="0" presId="urn:microsoft.com/office/officeart/2005/8/layout/hierarchy3"/>
    <dgm:cxn modelId="{CD8ADB96-4589-4001-BA53-1BC92A840A00}" type="presOf" srcId="{A0E4F692-EB94-4C8F-85CA-1010A22D9032}" destId="{BBBCEF1E-C7BA-4BFF-A2AF-934820916F64}" srcOrd="0" destOrd="0" presId="urn:microsoft.com/office/officeart/2005/8/layout/hierarchy3"/>
    <dgm:cxn modelId="{95D4199A-1B22-48DD-A112-BCC4EEFE5FC6}" type="presOf" srcId="{0FD64A3F-653C-4D76-B3E3-64D3C61D3377}" destId="{36B2E17C-E16F-4B7A-AAB4-2986014BD9C2}" srcOrd="1" destOrd="0" presId="urn:microsoft.com/office/officeart/2005/8/layout/hierarchy3"/>
    <dgm:cxn modelId="{4456429B-E674-47F8-83FE-0ACCA183C777}" type="presOf" srcId="{CCA3B2B6-0BD0-434B-B3F0-CF19A8217C08}" destId="{4DCA4415-8A59-441F-8F85-47AC4B25308B}" srcOrd="1" destOrd="0" presId="urn:microsoft.com/office/officeart/2005/8/layout/hierarchy3"/>
    <dgm:cxn modelId="{6BE7D99B-7C84-4C2F-8C6B-D4458D8721C2}" type="presOf" srcId="{CE69A73A-0AC4-4126-B920-F4DA75306F72}" destId="{4B74B089-9356-4454-BCB4-1234AF11987C}" srcOrd="0" destOrd="0" presId="urn:microsoft.com/office/officeart/2005/8/layout/hierarchy3"/>
    <dgm:cxn modelId="{69BE34A3-0194-4F4E-8A20-79A60FA7519A}" type="presOf" srcId="{9A70F3E8-31E0-43C9-B86E-201FD85FCCAB}" destId="{990F8AE3-6F4F-4A0A-80E5-C79EB093EC23}" srcOrd="0" destOrd="0" presId="urn:microsoft.com/office/officeart/2005/8/layout/hierarchy3"/>
    <dgm:cxn modelId="{5FD5B9A9-6F06-4612-A815-C35917AA392F}" srcId="{6ADDF628-EB37-4707-AE6E-309E19C25C96}" destId="{0FD64A3F-653C-4D76-B3E3-64D3C61D3377}" srcOrd="2" destOrd="0" parTransId="{B82BEBB3-1C31-47E9-8C1D-7592BDB6547E}" sibTransId="{514EFAE4-928B-4330-812D-1997C7B9771F}"/>
    <dgm:cxn modelId="{9FA944AC-4E1B-4869-8E82-01A2B819A977}" srcId="{A0E4F692-EB94-4C8F-85CA-1010A22D9032}" destId="{2B2A14A6-8236-4500-B547-6EF8C3BC872C}" srcOrd="2" destOrd="0" parTransId="{0DE54991-CB0E-4C4E-ADE8-3CD0F14DF875}" sibTransId="{FA4177DD-959E-4DF4-A41C-5CB77A0C4266}"/>
    <dgm:cxn modelId="{F511EAAD-4FDE-4E19-A2A4-A3BEC75E843E}" type="presOf" srcId="{3B09415B-7281-49FC-AE24-063B0B524DF1}" destId="{1981B10D-E770-485A-8048-6B788647DEBC}" srcOrd="0" destOrd="0" presId="urn:microsoft.com/office/officeart/2005/8/layout/hierarchy3"/>
    <dgm:cxn modelId="{ADCEDFB8-175A-4CAF-B853-D0A500897F24}" srcId="{CCA3B2B6-0BD0-434B-B3F0-CF19A8217C08}" destId="{853DCB96-86B4-40DB-A518-A22D77F6591F}" srcOrd="0" destOrd="0" parTransId="{E4DB9390-B36D-404C-822A-DA09CE3865D2}" sibTransId="{333CE016-C140-46C2-A0E8-B96FD3B68CE3}"/>
    <dgm:cxn modelId="{4C0AA7BB-3C84-4464-A64F-B435068026F6}" type="presOf" srcId="{6ADDF628-EB37-4707-AE6E-309E19C25C96}" destId="{CB85C892-AC4D-4040-8BAB-8AD21C4B27B0}" srcOrd="0" destOrd="0" presId="urn:microsoft.com/office/officeart/2005/8/layout/hierarchy3"/>
    <dgm:cxn modelId="{C5996EC2-3880-4CA8-894B-9805B3127ABB}" type="presOf" srcId="{B2785C8D-C90E-422B-BD74-D4CDE79A15CF}" destId="{848DF246-779F-4769-953D-AD014EA0A031}" srcOrd="0" destOrd="0" presId="urn:microsoft.com/office/officeart/2005/8/layout/hierarchy3"/>
    <dgm:cxn modelId="{A0AA76CA-AFCC-4518-9F46-0AA3DCF6A479}" srcId="{0FD64A3F-653C-4D76-B3E3-64D3C61D3377}" destId="{CFE0EF0F-A22C-4E59-A58A-7C92EDD7B6B1}" srcOrd="0" destOrd="0" parTransId="{E2A1576F-22E0-4981-AAB3-CA93536D7FE5}" sibTransId="{5B9DB965-457B-4886-92F7-52597E0698E3}"/>
    <dgm:cxn modelId="{7FA904DD-5D14-4A04-9328-137FC3789CA6}" srcId="{CCA3B2B6-0BD0-434B-B3F0-CF19A8217C08}" destId="{3B09415B-7281-49FC-AE24-063B0B524DF1}" srcOrd="2" destOrd="0" parTransId="{A79002AC-132E-45DB-B07E-84A0DE34C4AA}" sibTransId="{0352B11F-24E8-4CD4-99DE-865D42A8EBA4}"/>
    <dgm:cxn modelId="{C521A4E7-5DAA-4750-A2FB-8BD90C9A3D9E}" type="presOf" srcId="{B6883E85-5ACF-4A05-839B-3B70F8CFEC32}" destId="{4048DE55-8450-4D68-A887-918B3D91163F}" srcOrd="0" destOrd="0" presId="urn:microsoft.com/office/officeart/2005/8/layout/hierarchy3"/>
    <dgm:cxn modelId="{8DE139EB-7EE7-45B1-A721-005F271EA64D}" type="presOf" srcId="{2B2A14A6-8236-4500-B547-6EF8C3BC872C}" destId="{D9F11CC0-607B-47AF-802C-6157F0D01A58}" srcOrd="0" destOrd="0" presId="urn:microsoft.com/office/officeart/2005/8/layout/hierarchy3"/>
    <dgm:cxn modelId="{C5D82FF1-7B59-416A-926F-77CC8ACDBAD7}" type="presOf" srcId="{246AE8BD-CE6C-4036-8366-6430B44695E5}" destId="{BD196AC6-7D4C-45E6-A3E0-3E01D730A0E7}" srcOrd="0" destOrd="0" presId="urn:microsoft.com/office/officeart/2005/8/layout/hierarchy3"/>
    <dgm:cxn modelId="{44C9A201-5308-4586-BA78-DD5906769C3A}" type="presParOf" srcId="{CB85C892-AC4D-4040-8BAB-8AD21C4B27B0}" destId="{06FEE755-D808-41D1-946C-8205F74F2F91}" srcOrd="0" destOrd="0" presId="urn:microsoft.com/office/officeart/2005/8/layout/hierarchy3"/>
    <dgm:cxn modelId="{5FA6C78C-6EA3-4428-A6F1-31BC7799674A}" type="presParOf" srcId="{06FEE755-D808-41D1-946C-8205F74F2F91}" destId="{7FB1590C-118D-4B9E-A69B-2DE237ECA501}" srcOrd="0" destOrd="0" presId="urn:microsoft.com/office/officeart/2005/8/layout/hierarchy3"/>
    <dgm:cxn modelId="{C7EA50FA-0F68-4307-B436-0B19AC117257}" type="presParOf" srcId="{7FB1590C-118D-4B9E-A69B-2DE237ECA501}" destId="{F08E199E-B115-4B65-9B2C-BC3F17EBFC3F}" srcOrd="0" destOrd="0" presId="urn:microsoft.com/office/officeart/2005/8/layout/hierarchy3"/>
    <dgm:cxn modelId="{AC18C166-4681-44EE-BC10-34B8CB628081}" type="presParOf" srcId="{7FB1590C-118D-4B9E-A69B-2DE237ECA501}" destId="{4DCA4415-8A59-441F-8F85-47AC4B25308B}" srcOrd="1" destOrd="0" presId="urn:microsoft.com/office/officeart/2005/8/layout/hierarchy3"/>
    <dgm:cxn modelId="{D5DEAD33-14BB-4EDE-B8F0-E66DAA732A10}" type="presParOf" srcId="{06FEE755-D808-41D1-946C-8205F74F2F91}" destId="{02C6D5B7-5CB5-4485-9A6E-28BAD8730DA6}" srcOrd="1" destOrd="0" presId="urn:microsoft.com/office/officeart/2005/8/layout/hierarchy3"/>
    <dgm:cxn modelId="{9F76C994-676A-457C-A960-06DBEF1A0FC6}" type="presParOf" srcId="{02C6D5B7-5CB5-4485-9A6E-28BAD8730DA6}" destId="{2ACF27BE-AE50-4237-820F-F0243F4F47D5}" srcOrd="0" destOrd="0" presId="urn:microsoft.com/office/officeart/2005/8/layout/hierarchy3"/>
    <dgm:cxn modelId="{1276A0C0-11AA-4C08-BE07-2DA61F52EAB7}" type="presParOf" srcId="{02C6D5B7-5CB5-4485-9A6E-28BAD8730DA6}" destId="{A5A03386-8AE9-4200-88F8-1649E5191F60}" srcOrd="1" destOrd="0" presId="urn:microsoft.com/office/officeart/2005/8/layout/hierarchy3"/>
    <dgm:cxn modelId="{A278451D-9C6D-440C-A868-2BC8EEAA9FA4}" type="presParOf" srcId="{02C6D5B7-5CB5-4485-9A6E-28BAD8730DA6}" destId="{D928738A-02B3-49D5-97DD-B8E9E4E76CBE}" srcOrd="2" destOrd="0" presId="urn:microsoft.com/office/officeart/2005/8/layout/hierarchy3"/>
    <dgm:cxn modelId="{AB4C3ED8-5720-4B09-9E4E-4465F4A64CF0}" type="presParOf" srcId="{02C6D5B7-5CB5-4485-9A6E-28BAD8730DA6}" destId="{2F85D891-04AF-4A04-95B7-E360F222CB67}" srcOrd="3" destOrd="0" presId="urn:microsoft.com/office/officeart/2005/8/layout/hierarchy3"/>
    <dgm:cxn modelId="{2C469DC6-052C-4392-BCEC-4047007BEB3A}" type="presParOf" srcId="{02C6D5B7-5CB5-4485-9A6E-28BAD8730DA6}" destId="{EF15EF8F-2FE5-4702-8F71-DE8ABF3A6F7C}" srcOrd="4" destOrd="0" presId="urn:microsoft.com/office/officeart/2005/8/layout/hierarchy3"/>
    <dgm:cxn modelId="{65A1A505-6D39-4ED9-BC67-405473810D4A}" type="presParOf" srcId="{02C6D5B7-5CB5-4485-9A6E-28BAD8730DA6}" destId="{1981B10D-E770-485A-8048-6B788647DEBC}" srcOrd="5" destOrd="0" presId="urn:microsoft.com/office/officeart/2005/8/layout/hierarchy3"/>
    <dgm:cxn modelId="{85409F79-388F-471D-9FF3-6EB3B7285AAB}" type="presParOf" srcId="{CB85C892-AC4D-4040-8BAB-8AD21C4B27B0}" destId="{1A8048A8-BE06-497C-99A8-2EA73E1A0445}" srcOrd="1" destOrd="0" presId="urn:microsoft.com/office/officeart/2005/8/layout/hierarchy3"/>
    <dgm:cxn modelId="{3695C8D7-1A2B-4CB9-867B-5D6E55F464DA}" type="presParOf" srcId="{1A8048A8-BE06-497C-99A8-2EA73E1A0445}" destId="{F501B934-F482-4CAD-AE65-B1FA9BFD7038}" srcOrd="0" destOrd="0" presId="urn:microsoft.com/office/officeart/2005/8/layout/hierarchy3"/>
    <dgm:cxn modelId="{928DAB1D-A910-4FAC-9FA6-3C63BD6B491D}" type="presParOf" srcId="{F501B934-F482-4CAD-AE65-B1FA9BFD7038}" destId="{BBBCEF1E-C7BA-4BFF-A2AF-934820916F64}" srcOrd="0" destOrd="0" presId="urn:microsoft.com/office/officeart/2005/8/layout/hierarchy3"/>
    <dgm:cxn modelId="{A8018E21-FB71-4FA7-BDF7-6E47765F5152}" type="presParOf" srcId="{F501B934-F482-4CAD-AE65-B1FA9BFD7038}" destId="{DC50A3EF-EB40-4ACB-AD82-C38C490A7E2D}" srcOrd="1" destOrd="0" presId="urn:microsoft.com/office/officeart/2005/8/layout/hierarchy3"/>
    <dgm:cxn modelId="{9571A968-251A-4D43-B408-C1A93C7EC8DC}" type="presParOf" srcId="{1A8048A8-BE06-497C-99A8-2EA73E1A0445}" destId="{CC9CF9EF-94A7-474C-B356-9E133DCFE4E0}" srcOrd="1" destOrd="0" presId="urn:microsoft.com/office/officeart/2005/8/layout/hierarchy3"/>
    <dgm:cxn modelId="{E070FFE6-EEF2-4760-A899-2899D1E20431}" type="presParOf" srcId="{CC9CF9EF-94A7-474C-B356-9E133DCFE4E0}" destId="{1478272E-6495-482C-A369-126B296B5F55}" srcOrd="0" destOrd="0" presId="urn:microsoft.com/office/officeart/2005/8/layout/hierarchy3"/>
    <dgm:cxn modelId="{002CD79B-5C53-4A5E-8AE5-EB6E06477E9D}" type="presParOf" srcId="{CC9CF9EF-94A7-474C-B356-9E133DCFE4E0}" destId="{848DF246-779F-4769-953D-AD014EA0A031}" srcOrd="1" destOrd="0" presId="urn:microsoft.com/office/officeart/2005/8/layout/hierarchy3"/>
    <dgm:cxn modelId="{63690FF1-EDE2-419A-8C10-B0FE4FE4009F}" type="presParOf" srcId="{CC9CF9EF-94A7-474C-B356-9E133DCFE4E0}" destId="{4048DE55-8450-4D68-A887-918B3D91163F}" srcOrd="2" destOrd="0" presId="urn:microsoft.com/office/officeart/2005/8/layout/hierarchy3"/>
    <dgm:cxn modelId="{92E7F183-2E9D-49D3-8BC6-B7E34617683E}" type="presParOf" srcId="{CC9CF9EF-94A7-474C-B356-9E133DCFE4E0}" destId="{F09C5C7F-42CE-463F-9341-AECD70622D80}" srcOrd="3" destOrd="0" presId="urn:microsoft.com/office/officeart/2005/8/layout/hierarchy3"/>
    <dgm:cxn modelId="{451DB3C8-10D0-483B-9652-F969376C8E3C}" type="presParOf" srcId="{CC9CF9EF-94A7-474C-B356-9E133DCFE4E0}" destId="{3A739EE0-FB24-4707-98C7-E0B528D843AD}" srcOrd="4" destOrd="0" presId="urn:microsoft.com/office/officeart/2005/8/layout/hierarchy3"/>
    <dgm:cxn modelId="{384C8F7B-0FC1-4BD2-BEB7-F4753B20EFFC}" type="presParOf" srcId="{CC9CF9EF-94A7-474C-B356-9E133DCFE4E0}" destId="{D9F11CC0-607B-47AF-802C-6157F0D01A58}" srcOrd="5" destOrd="0" presId="urn:microsoft.com/office/officeart/2005/8/layout/hierarchy3"/>
    <dgm:cxn modelId="{FEDD90EF-84DF-4BB8-87E3-76AEB21E55C1}" type="presParOf" srcId="{CB85C892-AC4D-4040-8BAB-8AD21C4B27B0}" destId="{9FE7D309-0399-4FA6-AD24-6ED8450EB776}" srcOrd="2" destOrd="0" presId="urn:microsoft.com/office/officeart/2005/8/layout/hierarchy3"/>
    <dgm:cxn modelId="{2B94D103-8AE0-47E4-8DED-929C7EEA556F}" type="presParOf" srcId="{9FE7D309-0399-4FA6-AD24-6ED8450EB776}" destId="{54579D78-16CC-49E5-B23E-679E3D21B1C9}" srcOrd="0" destOrd="0" presId="urn:microsoft.com/office/officeart/2005/8/layout/hierarchy3"/>
    <dgm:cxn modelId="{A8B635A1-B485-4EA7-A65B-F9D142C50E94}" type="presParOf" srcId="{54579D78-16CC-49E5-B23E-679E3D21B1C9}" destId="{777EE4FA-E3AA-4E06-AA0C-365DE29751AC}" srcOrd="0" destOrd="0" presId="urn:microsoft.com/office/officeart/2005/8/layout/hierarchy3"/>
    <dgm:cxn modelId="{33C380E3-D4EF-41F6-9087-D010173CC707}" type="presParOf" srcId="{54579D78-16CC-49E5-B23E-679E3D21B1C9}" destId="{36B2E17C-E16F-4B7A-AAB4-2986014BD9C2}" srcOrd="1" destOrd="0" presId="urn:microsoft.com/office/officeart/2005/8/layout/hierarchy3"/>
    <dgm:cxn modelId="{78A954BA-0F64-44D7-85B8-2130A147A04C}" type="presParOf" srcId="{9FE7D309-0399-4FA6-AD24-6ED8450EB776}" destId="{DA111D69-9562-4895-B7D1-0877D0874257}" srcOrd="1" destOrd="0" presId="urn:microsoft.com/office/officeart/2005/8/layout/hierarchy3"/>
    <dgm:cxn modelId="{AD38B029-6004-428B-9B8D-10FF619ECC2B}" type="presParOf" srcId="{DA111D69-9562-4895-B7D1-0877D0874257}" destId="{CCCE5A85-468D-4F56-BB8E-2E6897692FFB}" srcOrd="0" destOrd="0" presId="urn:microsoft.com/office/officeart/2005/8/layout/hierarchy3"/>
    <dgm:cxn modelId="{A6C48342-6186-487A-984B-2784EC2D29AF}" type="presParOf" srcId="{DA111D69-9562-4895-B7D1-0877D0874257}" destId="{C4EB2162-7110-41DF-B75F-54A6CA7B9892}" srcOrd="1" destOrd="0" presId="urn:microsoft.com/office/officeart/2005/8/layout/hierarchy3"/>
    <dgm:cxn modelId="{0C2EA5E3-88FD-40EE-81FB-9DA694CE9C65}" type="presParOf" srcId="{DA111D69-9562-4895-B7D1-0877D0874257}" destId="{BD196AC6-7D4C-45E6-A3E0-3E01D730A0E7}" srcOrd="2" destOrd="0" presId="urn:microsoft.com/office/officeart/2005/8/layout/hierarchy3"/>
    <dgm:cxn modelId="{94271B72-9E39-4AFB-BA26-939E5FE83C7A}" type="presParOf" srcId="{DA111D69-9562-4895-B7D1-0877D0874257}" destId="{4B74B089-9356-4454-BCB4-1234AF11987C}" srcOrd="3" destOrd="0" presId="urn:microsoft.com/office/officeart/2005/8/layout/hierarchy3"/>
    <dgm:cxn modelId="{A698E6A0-9AA4-48B0-85C2-3EC6065E226D}" type="presParOf" srcId="{DA111D69-9562-4895-B7D1-0877D0874257}" destId="{990F8AE3-6F4F-4A0A-80E5-C79EB093EC23}" srcOrd="4" destOrd="0" presId="urn:microsoft.com/office/officeart/2005/8/layout/hierarchy3"/>
    <dgm:cxn modelId="{1AF6542B-3442-4827-8BA5-A726E97B8629}" type="presParOf" srcId="{DA111D69-9562-4895-B7D1-0877D0874257}" destId="{7406576D-A7E2-4353-B0A3-CD0EC6D02540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2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695DC59-8BC4-4065-BCC5-B3387F71EF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CAF6F-5A25-485D-A98D-1063D10DDED2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Introduction</a:t>
          </a:r>
        </a:p>
      </dgm:t>
    </dgm:pt>
    <dgm:pt modelId="{105DD7E3-AC4C-4B0A-A95E-82996D1C9D47}" type="parTrans" cxnId="{944E68C8-24E9-458E-AAC0-8ADEE37C4AE8}">
      <dgm:prSet/>
      <dgm:spPr/>
      <dgm:t>
        <a:bodyPr/>
        <a:lstStyle/>
        <a:p>
          <a:endParaRPr lang="en-IE"/>
        </a:p>
      </dgm:t>
    </dgm:pt>
    <dgm:pt modelId="{31DD4BBF-3138-4806-BC5A-F15042D3838A}" type="sibTrans" cxnId="{944E68C8-24E9-458E-AAC0-8ADEE37C4AE8}">
      <dgm:prSet/>
      <dgm:spPr/>
      <dgm:t>
        <a:bodyPr/>
        <a:lstStyle/>
        <a:p>
          <a:endParaRPr lang="en-IE"/>
        </a:p>
      </dgm:t>
    </dgm:pt>
    <dgm:pt modelId="{13665098-E3AC-4390-886D-BFFBA3EF8A8A}">
      <dgm:prSet phldrT="[Text]"/>
      <dgm:spPr>
        <a:solidFill>
          <a:schemeClr val="tx2"/>
        </a:solidFill>
      </dgm:spPr>
      <dgm:t>
        <a:bodyPr/>
        <a:lstStyle/>
        <a:p>
          <a:r>
            <a:rPr lang="en-IE" dirty="0"/>
            <a:t>Python Prototyping</a:t>
          </a:r>
        </a:p>
      </dgm:t>
    </dgm:pt>
    <dgm:pt modelId="{19A51616-60E4-4CE3-ACB7-B36FD3429EFF}" type="parTrans" cxnId="{ADA61DBA-F6C6-4E81-BF8F-6B827C935B6C}">
      <dgm:prSet/>
      <dgm:spPr/>
      <dgm:t>
        <a:bodyPr/>
        <a:lstStyle/>
        <a:p>
          <a:endParaRPr lang="en-IE"/>
        </a:p>
      </dgm:t>
    </dgm:pt>
    <dgm:pt modelId="{E8D7958A-291F-417D-910D-58409004D789}" type="sibTrans" cxnId="{ADA61DBA-F6C6-4E81-BF8F-6B827C935B6C}">
      <dgm:prSet/>
      <dgm:spPr/>
      <dgm:t>
        <a:bodyPr/>
        <a:lstStyle/>
        <a:p>
          <a:endParaRPr lang="en-IE"/>
        </a:p>
      </dgm:t>
    </dgm:pt>
    <dgm:pt modelId="{B0F640DA-0871-4AAE-B608-640E8088FAA8}">
      <dgm:prSet phldrT="[Text]"/>
      <dgm:spPr>
        <a:solidFill>
          <a:schemeClr val="tx1"/>
        </a:solidFill>
      </dgm:spPr>
      <dgm:t>
        <a:bodyPr/>
        <a:lstStyle/>
        <a:p>
          <a:r>
            <a:rPr lang="en-IE" dirty="0"/>
            <a:t>Feasibility Study</a:t>
          </a:r>
        </a:p>
      </dgm:t>
    </dgm:pt>
    <dgm:pt modelId="{98009B6B-7092-45B5-AFF8-EBA35C485305}" type="parTrans" cxnId="{C9B73D37-FB5E-4579-B174-22A4BEDCB7CD}">
      <dgm:prSet/>
      <dgm:spPr/>
      <dgm:t>
        <a:bodyPr/>
        <a:lstStyle/>
        <a:p>
          <a:endParaRPr lang="en-IE"/>
        </a:p>
      </dgm:t>
    </dgm:pt>
    <dgm:pt modelId="{C7527049-6075-4E7A-8CC3-E85AA319D4E9}" type="sibTrans" cxnId="{C9B73D37-FB5E-4579-B174-22A4BEDCB7CD}">
      <dgm:prSet/>
      <dgm:spPr/>
      <dgm:t>
        <a:bodyPr/>
        <a:lstStyle/>
        <a:p>
          <a:endParaRPr lang="en-IE"/>
        </a:p>
      </dgm:t>
    </dgm:pt>
    <dgm:pt modelId="{A7CB701B-28B1-4A0E-A63E-8B512BA1C386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Google </a:t>
          </a:r>
          <a:r>
            <a:rPr lang="en-GB" dirty="0" err="1">
              <a:latin typeface="Calibri"/>
            </a:rPr>
            <a:t>Dialogflow</a:t>
          </a:r>
          <a:endParaRPr lang="en-IE" dirty="0">
            <a:latin typeface="Calibri"/>
          </a:endParaRPr>
        </a:p>
      </dgm:t>
    </dgm:pt>
    <dgm:pt modelId="{8C2E7B1D-AB19-40CD-B5C2-F45D59B73D21}" type="parTrans" cxnId="{4512B69C-2B60-467D-8553-D0781A5018E3}">
      <dgm:prSet/>
      <dgm:spPr/>
      <dgm:t>
        <a:bodyPr/>
        <a:lstStyle/>
        <a:p>
          <a:endParaRPr lang="en-IE"/>
        </a:p>
      </dgm:t>
    </dgm:pt>
    <dgm:pt modelId="{DFF65678-332E-440F-B7C5-EFCC72434CA2}" type="sibTrans" cxnId="{4512B69C-2B60-467D-8553-D0781A5018E3}">
      <dgm:prSet/>
      <dgm:spPr/>
      <dgm:t>
        <a:bodyPr/>
        <a:lstStyle/>
        <a:p>
          <a:endParaRPr lang="en-IE"/>
        </a:p>
      </dgm:t>
    </dgm:pt>
    <dgm:pt modelId="{36355C6D-773C-401E-9C5D-93917D1A168C}">
      <dgm:prSet phldr="0"/>
      <dgm:spPr>
        <a:solidFill>
          <a:schemeClr val="tx1"/>
        </a:solidFill>
      </dgm:spPr>
      <dgm:t>
        <a:bodyPr/>
        <a:lstStyle/>
        <a:p>
          <a:pPr rtl="0"/>
          <a:r>
            <a:rPr lang="en-GB" dirty="0">
              <a:latin typeface="Calibri"/>
            </a:rPr>
            <a:t>Benchmarking &amp; Future Work</a:t>
          </a:r>
          <a:endParaRPr lang="en-IE" dirty="0">
            <a:latin typeface="Calibri"/>
          </a:endParaRPr>
        </a:p>
      </dgm:t>
    </dgm:pt>
    <dgm:pt modelId="{86B30723-5E86-4F9A-BDC0-292B66A074A9}" type="parTrans" cxnId="{B046C47D-898C-4AB3-B2D0-2F0BFCAAE760}">
      <dgm:prSet/>
      <dgm:spPr/>
      <dgm:t>
        <a:bodyPr/>
        <a:lstStyle/>
        <a:p>
          <a:endParaRPr lang="en-IE"/>
        </a:p>
      </dgm:t>
    </dgm:pt>
    <dgm:pt modelId="{A1F58223-C35A-4046-89D2-6AF4DB3E090A}" type="sibTrans" cxnId="{B046C47D-898C-4AB3-B2D0-2F0BFCAAE760}">
      <dgm:prSet/>
      <dgm:spPr/>
      <dgm:t>
        <a:bodyPr/>
        <a:lstStyle/>
        <a:p>
          <a:endParaRPr lang="en-IE"/>
        </a:p>
      </dgm:t>
    </dgm:pt>
    <dgm:pt modelId="{0EFA1490-A483-4F84-8EDA-B7DFC0A740EA}" type="pres">
      <dgm:prSet presAssocID="{F695DC59-8BC4-4065-BCC5-B3387F71EF59}" presName="Name0" presStyleCnt="0">
        <dgm:presLayoutVars>
          <dgm:dir/>
          <dgm:animLvl val="lvl"/>
          <dgm:resizeHandles val="exact"/>
        </dgm:presLayoutVars>
      </dgm:prSet>
      <dgm:spPr/>
    </dgm:pt>
    <dgm:pt modelId="{5AB36BEB-747F-42B2-90A2-06882D84EE09}" type="pres">
      <dgm:prSet presAssocID="{391CAF6F-5A25-485D-A98D-1063D10DDED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B83DE5-68B7-413D-AA99-AC9A56CA6BE3}" type="pres">
      <dgm:prSet presAssocID="{31DD4BBF-3138-4806-BC5A-F15042D3838A}" presName="parTxOnlySpace" presStyleCnt="0"/>
      <dgm:spPr/>
    </dgm:pt>
    <dgm:pt modelId="{9431C480-536A-4811-905F-702548891E98}" type="pres">
      <dgm:prSet presAssocID="{B0F640DA-0871-4AAE-B608-640E8088FAA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6614BAE-98EB-48EF-B4A3-8B6962F71B69}" type="pres">
      <dgm:prSet presAssocID="{C7527049-6075-4E7A-8CC3-E85AA319D4E9}" presName="parTxOnlySpace" presStyleCnt="0"/>
      <dgm:spPr/>
    </dgm:pt>
    <dgm:pt modelId="{011F4D7C-377C-4BB0-8F95-042CFF732EBC}" type="pres">
      <dgm:prSet presAssocID="{13665098-E3AC-4390-886D-BFFBA3EF8A8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4DDA4E9-4A61-4CB7-BB11-CD54B5F5962B}" type="pres">
      <dgm:prSet presAssocID="{E8D7958A-291F-417D-910D-58409004D789}" presName="parTxOnlySpace" presStyleCnt="0"/>
      <dgm:spPr/>
    </dgm:pt>
    <dgm:pt modelId="{1E6E9EE0-0882-4D8A-9F83-20A913E8CCBA}" type="pres">
      <dgm:prSet presAssocID="{A7CB701B-28B1-4A0E-A63E-8B512BA1C38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804EE7-6A6B-4F23-875F-D1C725D051D3}" type="pres">
      <dgm:prSet presAssocID="{DFF65678-332E-440F-B7C5-EFCC72434CA2}" presName="parTxOnlySpace" presStyleCnt="0"/>
      <dgm:spPr/>
    </dgm:pt>
    <dgm:pt modelId="{B0F35C15-06A6-4ECF-927D-5C64F7AEC6D2}" type="pres">
      <dgm:prSet presAssocID="{36355C6D-773C-401E-9C5D-93917D1A16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55E710-5928-4E16-A9E7-486EB802F4F7}" type="presOf" srcId="{F695DC59-8BC4-4065-BCC5-B3387F71EF59}" destId="{0EFA1490-A483-4F84-8EDA-B7DFC0A740EA}" srcOrd="0" destOrd="0" presId="urn:microsoft.com/office/officeart/2005/8/layout/chevron1"/>
    <dgm:cxn modelId="{C9B73D37-FB5E-4579-B174-22A4BEDCB7CD}" srcId="{F695DC59-8BC4-4065-BCC5-B3387F71EF59}" destId="{B0F640DA-0871-4AAE-B608-640E8088FAA8}" srcOrd="1" destOrd="0" parTransId="{98009B6B-7092-45B5-AFF8-EBA35C485305}" sibTransId="{C7527049-6075-4E7A-8CC3-E85AA319D4E9}"/>
    <dgm:cxn modelId="{927A8538-39F1-4C13-B03E-DAD32B326985}" type="presOf" srcId="{A7CB701B-28B1-4A0E-A63E-8B512BA1C386}" destId="{1E6E9EE0-0882-4D8A-9F83-20A913E8CCBA}" srcOrd="0" destOrd="0" presId="urn:microsoft.com/office/officeart/2005/8/layout/chevron1"/>
    <dgm:cxn modelId="{93988060-C9CE-4696-8469-DE81C31F7D35}" type="presOf" srcId="{36355C6D-773C-401E-9C5D-93917D1A168C}" destId="{B0F35C15-06A6-4ECF-927D-5C64F7AEC6D2}" srcOrd="0" destOrd="0" presId="urn:microsoft.com/office/officeart/2005/8/layout/chevron1"/>
    <dgm:cxn modelId="{AD613841-B3E0-46C1-86A4-035B5A1123CF}" type="presOf" srcId="{B0F640DA-0871-4AAE-B608-640E8088FAA8}" destId="{9431C480-536A-4811-905F-702548891E98}" srcOrd="0" destOrd="0" presId="urn:microsoft.com/office/officeart/2005/8/layout/chevron1"/>
    <dgm:cxn modelId="{A8ED7361-0496-4B98-971C-4A299BA09DE9}" type="presOf" srcId="{13665098-E3AC-4390-886D-BFFBA3EF8A8A}" destId="{011F4D7C-377C-4BB0-8F95-042CFF732EBC}" srcOrd="0" destOrd="0" presId="urn:microsoft.com/office/officeart/2005/8/layout/chevron1"/>
    <dgm:cxn modelId="{B046C47D-898C-4AB3-B2D0-2F0BFCAAE760}" srcId="{F695DC59-8BC4-4065-BCC5-B3387F71EF59}" destId="{36355C6D-773C-401E-9C5D-93917D1A168C}" srcOrd="4" destOrd="0" parTransId="{86B30723-5E86-4F9A-BDC0-292B66A074A9}" sibTransId="{A1F58223-C35A-4046-89D2-6AF4DB3E090A}"/>
    <dgm:cxn modelId="{4512B69C-2B60-467D-8553-D0781A5018E3}" srcId="{F695DC59-8BC4-4065-BCC5-B3387F71EF59}" destId="{A7CB701B-28B1-4A0E-A63E-8B512BA1C386}" srcOrd="3" destOrd="0" parTransId="{8C2E7B1D-AB19-40CD-B5C2-F45D59B73D21}" sibTransId="{DFF65678-332E-440F-B7C5-EFCC72434CA2}"/>
    <dgm:cxn modelId="{ADA61DBA-F6C6-4E81-BF8F-6B827C935B6C}" srcId="{F695DC59-8BC4-4065-BCC5-B3387F71EF59}" destId="{13665098-E3AC-4390-886D-BFFBA3EF8A8A}" srcOrd="2" destOrd="0" parTransId="{19A51616-60E4-4CE3-ACB7-B36FD3429EFF}" sibTransId="{E8D7958A-291F-417D-910D-58409004D789}"/>
    <dgm:cxn modelId="{944E68C8-24E9-458E-AAC0-8ADEE37C4AE8}" srcId="{F695DC59-8BC4-4065-BCC5-B3387F71EF59}" destId="{391CAF6F-5A25-485D-A98D-1063D10DDED2}" srcOrd="0" destOrd="0" parTransId="{105DD7E3-AC4C-4B0A-A95E-82996D1C9D47}" sibTransId="{31DD4BBF-3138-4806-BC5A-F15042D3838A}"/>
    <dgm:cxn modelId="{90F009E1-045D-47A2-BFB9-ABCA24C60575}" type="presOf" srcId="{391CAF6F-5A25-485D-A98D-1063D10DDED2}" destId="{5AB36BEB-747F-42B2-90A2-06882D84EE09}" srcOrd="0" destOrd="0" presId="urn:microsoft.com/office/officeart/2005/8/layout/chevron1"/>
    <dgm:cxn modelId="{93AD5B72-02B2-409C-B450-28E45CFECF2E}" type="presParOf" srcId="{0EFA1490-A483-4F84-8EDA-B7DFC0A740EA}" destId="{5AB36BEB-747F-42B2-90A2-06882D84EE09}" srcOrd="0" destOrd="0" presId="urn:microsoft.com/office/officeart/2005/8/layout/chevron1"/>
    <dgm:cxn modelId="{9E769063-53FC-441C-81A2-B9812A90D5FE}" type="presParOf" srcId="{0EFA1490-A483-4F84-8EDA-B7DFC0A740EA}" destId="{18B83DE5-68B7-413D-AA99-AC9A56CA6BE3}" srcOrd="1" destOrd="0" presId="urn:microsoft.com/office/officeart/2005/8/layout/chevron1"/>
    <dgm:cxn modelId="{AE8BFA02-A721-4851-BCA4-F64218694247}" type="presParOf" srcId="{0EFA1490-A483-4F84-8EDA-B7DFC0A740EA}" destId="{9431C480-536A-4811-905F-702548891E98}" srcOrd="2" destOrd="0" presId="urn:microsoft.com/office/officeart/2005/8/layout/chevron1"/>
    <dgm:cxn modelId="{A4DF2357-9FC2-45BE-B9E0-4963A2E4A473}" type="presParOf" srcId="{0EFA1490-A483-4F84-8EDA-B7DFC0A740EA}" destId="{F6614BAE-98EB-48EF-B4A3-8B6962F71B69}" srcOrd="3" destOrd="0" presId="urn:microsoft.com/office/officeart/2005/8/layout/chevron1"/>
    <dgm:cxn modelId="{FB4F360A-B6C8-4E4F-AEC0-352A40C5C2EE}" type="presParOf" srcId="{0EFA1490-A483-4F84-8EDA-B7DFC0A740EA}" destId="{011F4D7C-377C-4BB0-8F95-042CFF732EBC}" srcOrd="4" destOrd="0" presId="urn:microsoft.com/office/officeart/2005/8/layout/chevron1"/>
    <dgm:cxn modelId="{1133E347-42CF-4687-BAFD-96A531AC50EA}" type="presParOf" srcId="{0EFA1490-A483-4F84-8EDA-B7DFC0A740EA}" destId="{64DDA4E9-4A61-4CB7-BB11-CD54B5F5962B}" srcOrd="5" destOrd="0" presId="urn:microsoft.com/office/officeart/2005/8/layout/chevron1"/>
    <dgm:cxn modelId="{D8195965-67C2-4D86-89A4-E975E67A6E41}" type="presParOf" srcId="{0EFA1490-A483-4F84-8EDA-B7DFC0A740EA}" destId="{1E6E9EE0-0882-4D8A-9F83-20A913E8CCBA}" srcOrd="6" destOrd="0" presId="urn:microsoft.com/office/officeart/2005/8/layout/chevron1"/>
    <dgm:cxn modelId="{DFAB37C6-5A21-42C8-B01B-D9FD12EB9A5F}" type="presParOf" srcId="{0EFA1490-A483-4F84-8EDA-B7DFC0A740EA}" destId="{19804EE7-6A6B-4F23-875F-D1C725D051D3}" srcOrd="7" destOrd="0" presId="urn:microsoft.com/office/officeart/2005/8/layout/chevron1"/>
    <dgm:cxn modelId="{A15ADF9D-ED09-4509-824B-F353E1F44366}" type="presParOf" srcId="{0EFA1490-A483-4F84-8EDA-B7DFC0A740EA}" destId="{B0F35C15-06A6-4ECF-927D-5C64F7AEC6D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2638C-921B-4AED-9EB8-379D2718C7EC}">
      <dsp:nvSpPr>
        <dsp:cNvPr id="0" name=""/>
        <dsp:cNvSpPr/>
      </dsp:nvSpPr>
      <dsp:spPr>
        <a:xfrm>
          <a:off x="1563076" y="379237"/>
          <a:ext cx="5962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838"/>
              </a:moveTo>
              <a:lnTo>
                <a:pt x="315219" y="46838"/>
              </a:lnTo>
              <a:lnTo>
                <a:pt x="315219" y="45720"/>
              </a:lnTo>
              <a:lnTo>
                <a:pt x="59623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1845525" y="422575"/>
        <a:ext cx="31341" cy="4762"/>
      </dsp:txXfrm>
    </dsp:sp>
    <dsp:sp modelId="{0D1AE661-8E52-4BE1-A4EA-3BF9195D7739}">
      <dsp:nvSpPr>
        <dsp:cNvPr id="0" name=""/>
        <dsp:cNvSpPr/>
      </dsp:nvSpPr>
      <dsp:spPr>
        <a:xfrm>
          <a:off x="150593" y="1790"/>
          <a:ext cx="1414283" cy="848569"/>
        </a:xfrm>
        <a:prstGeom prst="rect">
          <a:avLst/>
        </a:prstGeom>
        <a:solidFill>
          <a:schemeClr val="lt1"/>
        </a:solidFill>
        <a:ln w="571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prst="relaxedInset"/>
        </a:sp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Input Query</a:t>
          </a:r>
        </a:p>
      </dsp:txBody>
      <dsp:txXfrm>
        <a:off x="150593" y="1790"/>
        <a:ext cx="1414283" cy="848569"/>
      </dsp:txXfrm>
    </dsp:sp>
    <dsp:sp modelId="{7C99B530-3E88-4599-8C9E-8976805BC155}">
      <dsp:nvSpPr>
        <dsp:cNvPr id="0" name=""/>
        <dsp:cNvSpPr/>
      </dsp:nvSpPr>
      <dsp:spPr>
        <a:xfrm>
          <a:off x="886868" y="847441"/>
          <a:ext cx="2011988" cy="546663"/>
        </a:xfrm>
        <a:custGeom>
          <a:avLst/>
          <a:gdLst/>
          <a:ahLst/>
          <a:cxnLst/>
          <a:rect l="0" t="0" r="0" b="0"/>
          <a:pathLst>
            <a:path>
              <a:moveTo>
                <a:pt x="2011988" y="0"/>
              </a:moveTo>
              <a:lnTo>
                <a:pt x="2011988" y="290431"/>
              </a:lnTo>
              <a:lnTo>
                <a:pt x="0" y="290431"/>
              </a:lnTo>
              <a:lnTo>
                <a:pt x="0" y="546663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1840534" y="1118392"/>
        <a:ext cx="104658" cy="4762"/>
      </dsp:txXfrm>
    </dsp:sp>
    <dsp:sp modelId="{7C183C5B-39CC-45FA-9D08-AB83E2F9DD96}">
      <dsp:nvSpPr>
        <dsp:cNvPr id="0" name=""/>
        <dsp:cNvSpPr/>
      </dsp:nvSpPr>
      <dsp:spPr>
        <a:xfrm>
          <a:off x="2191715" y="672"/>
          <a:ext cx="1414283" cy="848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Data Processing</a:t>
          </a:r>
        </a:p>
      </dsp:txBody>
      <dsp:txXfrm>
        <a:off x="2191715" y="672"/>
        <a:ext cx="1414283" cy="848569"/>
      </dsp:txXfrm>
    </dsp:sp>
    <dsp:sp modelId="{F9076AFD-6E70-4D94-A736-F12743D842E0}">
      <dsp:nvSpPr>
        <dsp:cNvPr id="0" name=""/>
        <dsp:cNvSpPr/>
      </dsp:nvSpPr>
      <dsp:spPr>
        <a:xfrm>
          <a:off x="1592210" y="1805070"/>
          <a:ext cx="567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10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1860820" y="1848408"/>
        <a:ext cx="29885" cy="4762"/>
      </dsp:txXfrm>
    </dsp:sp>
    <dsp:sp modelId="{1B38D333-BD38-4989-8B32-9AF3A3F53593}">
      <dsp:nvSpPr>
        <dsp:cNvPr id="0" name=""/>
        <dsp:cNvSpPr/>
      </dsp:nvSpPr>
      <dsp:spPr>
        <a:xfrm>
          <a:off x="179727" y="1426505"/>
          <a:ext cx="1414283" cy="848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Feature Extraction</a:t>
          </a:r>
        </a:p>
      </dsp:txBody>
      <dsp:txXfrm>
        <a:off x="179727" y="1426505"/>
        <a:ext cx="1414283" cy="848569"/>
      </dsp:txXfrm>
    </dsp:sp>
    <dsp:sp modelId="{244AC5A5-5CA7-4E9D-A9AB-8E2091805827}">
      <dsp:nvSpPr>
        <dsp:cNvPr id="0" name=""/>
        <dsp:cNvSpPr/>
      </dsp:nvSpPr>
      <dsp:spPr>
        <a:xfrm>
          <a:off x="1030819" y="2273275"/>
          <a:ext cx="1868038" cy="347535"/>
        </a:xfrm>
        <a:custGeom>
          <a:avLst/>
          <a:gdLst/>
          <a:ahLst/>
          <a:cxnLst/>
          <a:rect l="0" t="0" r="0" b="0"/>
          <a:pathLst>
            <a:path>
              <a:moveTo>
                <a:pt x="1868038" y="0"/>
              </a:moveTo>
              <a:lnTo>
                <a:pt x="1868038" y="190867"/>
              </a:lnTo>
              <a:lnTo>
                <a:pt x="0" y="190867"/>
              </a:lnTo>
              <a:lnTo>
                <a:pt x="0" y="34753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1917190" y="2444661"/>
        <a:ext cx="95296" cy="4762"/>
      </dsp:txXfrm>
    </dsp:sp>
    <dsp:sp modelId="{BF542181-22C9-459E-B57B-CE4728AAD64F}">
      <dsp:nvSpPr>
        <dsp:cNvPr id="0" name=""/>
        <dsp:cNvSpPr/>
      </dsp:nvSpPr>
      <dsp:spPr>
        <a:xfrm>
          <a:off x="2191715" y="1426505"/>
          <a:ext cx="1414283" cy="848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Deep Learning Model</a:t>
          </a:r>
        </a:p>
      </dsp:txBody>
      <dsp:txXfrm>
        <a:off x="2191715" y="1426505"/>
        <a:ext cx="1414283" cy="848569"/>
      </dsp:txXfrm>
    </dsp:sp>
    <dsp:sp modelId="{A30E0EA8-36B9-404C-8DB4-2B6D1BBD144E}">
      <dsp:nvSpPr>
        <dsp:cNvPr id="0" name=""/>
        <dsp:cNvSpPr/>
      </dsp:nvSpPr>
      <dsp:spPr>
        <a:xfrm>
          <a:off x="1736160" y="3031776"/>
          <a:ext cx="4231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15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1936394" y="3075114"/>
        <a:ext cx="22687" cy="4762"/>
      </dsp:txXfrm>
    </dsp:sp>
    <dsp:sp modelId="{181A75AB-F990-48AE-9F7B-6A86BEAA2101}">
      <dsp:nvSpPr>
        <dsp:cNvPr id="0" name=""/>
        <dsp:cNvSpPr/>
      </dsp:nvSpPr>
      <dsp:spPr>
        <a:xfrm>
          <a:off x="323677" y="2653211"/>
          <a:ext cx="1414283" cy="848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Response Generator</a:t>
          </a:r>
        </a:p>
      </dsp:txBody>
      <dsp:txXfrm>
        <a:off x="323677" y="2653211"/>
        <a:ext cx="1414283" cy="848569"/>
      </dsp:txXfrm>
    </dsp:sp>
    <dsp:sp modelId="{EE2A49DB-1D16-48B0-8EF2-D4C176348A52}">
      <dsp:nvSpPr>
        <dsp:cNvPr id="0" name=""/>
        <dsp:cNvSpPr/>
      </dsp:nvSpPr>
      <dsp:spPr>
        <a:xfrm>
          <a:off x="2191715" y="2653211"/>
          <a:ext cx="1414283" cy="848569"/>
        </a:xfrm>
        <a:prstGeom prst="rect">
          <a:avLst/>
        </a:prstGeom>
        <a:solidFill>
          <a:schemeClr val="lt1"/>
        </a:solidFill>
        <a:ln w="571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>
          <a:bevelT prst="relaxedInset"/>
        </a:sp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 dirty="0"/>
            <a:t>Output Response</a:t>
          </a:r>
        </a:p>
      </dsp:txBody>
      <dsp:txXfrm>
        <a:off x="2191715" y="2653211"/>
        <a:ext cx="1414283" cy="8485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D080F-26CB-47F7-B7B5-F7BE7BE960C2}">
      <dsp:nvSpPr>
        <dsp:cNvPr id="0" name=""/>
        <dsp:cNvSpPr/>
      </dsp:nvSpPr>
      <dsp:spPr>
        <a:xfrm>
          <a:off x="4190205" y="4013946"/>
          <a:ext cx="3748399" cy="917608"/>
        </a:xfrm>
        <a:custGeom>
          <a:avLst/>
          <a:gdLst/>
          <a:ahLst/>
          <a:cxnLst/>
          <a:rect l="0" t="0" r="0" b="0"/>
          <a:pathLst>
            <a:path>
              <a:moveTo>
                <a:pt x="3748399" y="0"/>
              </a:moveTo>
              <a:lnTo>
                <a:pt x="3748399" y="824763"/>
              </a:lnTo>
              <a:lnTo>
                <a:pt x="0" y="824763"/>
              </a:lnTo>
              <a:lnTo>
                <a:pt x="0" y="9176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4E23F-2970-44E6-A046-2B09F26A1BA7}">
      <dsp:nvSpPr>
        <dsp:cNvPr id="0" name=""/>
        <dsp:cNvSpPr/>
      </dsp:nvSpPr>
      <dsp:spPr>
        <a:xfrm>
          <a:off x="7400019" y="2678080"/>
          <a:ext cx="92845" cy="40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753"/>
              </a:lnTo>
              <a:lnTo>
                <a:pt x="92845" y="406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EE4F6-E18D-49FD-8A94-AEF0E17CC9D6}">
      <dsp:nvSpPr>
        <dsp:cNvPr id="0" name=""/>
        <dsp:cNvSpPr/>
      </dsp:nvSpPr>
      <dsp:spPr>
        <a:xfrm>
          <a:off x="7307173" y="2678080"/>
          <a:ext cx="92845" cy="406753"/>
        </a:xfrm>
        <a:custGeom>
          <a:avLst/>
          <a:gdLst/>
          <a:ahLst/>
          <a:cxnLst/>
          <a:rect l="0" t="0" r="0" b="0"/>
          <a:pathLst>
            <a:path>
              <a:moveTo>
                <a:pt x="92845" y="0"/>
              </a:moveTo>
              <a:lnTo>
                <a:pt x="92845" y="406753"/>
              </a:lnTo>
              <a:lnTo>
                <a:pt x="0" y="406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7A054-A4AD-49D5-964F-16793268E5F9}">
      <dsp:nvSpPr>
        <dsp:cNvPr id="0" name=""/>
        <dsp:cNvSpPr/>
      </dsp:nvSpPr>
      <dsp:spPr>
        <a:xfrm>
          <a:off x="6351851" y="2112857"/>
          <a:ext cx="606044" cy="344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161"/>
              </a:lnTo>
              <a:lnTo>
                <a:pt x="606044" y="3441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193AE-1B41-41C1-A388-082F559B09AE}">
      <dsp:nvSpPr>
        <dsp:cNvPr id="0" name=""/>
        <dsp:cNvSpPr/>
      </dsp:nvSpPr>
      <dsp:spPr>
        <a:xfrm>
          <a:off x="5260143" y="2678080"/>
          <a:ext cx="92845" cy="1034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4568"/>
              </a:lnTo>
              <a:lnTo>
                <a:pt x="92845" y="1034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3ED2E-E2D6-4CF6-8191-0EC78C968B15}">
      <dsp:nvSpPr>
        <dsp:cNvPr id="0" name=""/>
        <dsp:cNvSpPr/>
      </dsp:nvSpPr>
      <dsp:spPr>
        <a:xfrm>
          <a:off x="5167297" y="2678080"/>
          <a:ext cx="92845" cy="1034568"/>
        </a:xfrm>
        <a:custGeom>
          <a:avLst/>
          <a:gdLst/>
          <a:ahLst/>
          <a:cxnLst/>
          <a:rect l="0" t="0" r="0" b="0"/>
          <a:pathLst>
            <a:path>
              <a:moveTo>
                <a:pt x="92845" y="0"/>
              </a:moveTo>
              <a:lnTo>
                <a:pt x="92845" y="1034568"/>
              </a:lnTo>
              <a:lnTo>
                <a:pt x="0" y="1034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126AF-DD7D-4795-9E91-058E069207A7}">
      <dsp:nvSpPr>
        <dsp:cNvPr id="0" name=""/>
        <dsp:cNvSpPr/>
      </dsp:nvSpPr>
      <dsp:spPr>
        <a:xfrm>
          <a:off x="5260143" y="2678080"/>
          <a:ext cx="92845" cy="40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753"/>
              </a:lnTo>
              <a:lnTo>
                <a:pt x="92845" y="406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5392A-AFA2-4014-BEB2-3836E2D5B301}">
      <dsp:nvSpPr>
        <dsp:cNvPr id="0" name=""/>
        <dsp:cNvSpPr/>
      </dsp:nvSpPr>
      <dsp:spPr>
        <a:xfrm>
          <a:off x="5167297" y="2678080"/>
          <a:ext cx="92845" cy="406753"/>
        </a:xfrm>
        <a:custGeom>
          <a:avLst/>
          <a:gdLst/>
          <a:ahLst/>
          <a:cxnLst/>
          <a:rect l="0" t="0" r="0" b="0"/>
          <a:pathLst>
            <a:path>
              <a:moveTo>
                <a:pt x="92845" y="0"/>
              </a:moveTo>
              <a:lnTo>
                <a:pt x="92845" y="406753"/>
              </a:lnTo>
              <a:lnTo>
                <a:pt x="0" y="406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076E4-2427-4B2B-B4FA-E8380F06722A}">
      <dsp:nvSpPr>
        <dsp:cNvPr id="0" name=""/>
        <dsp:cNvSpPr/>
      </dsp:nvSpPr>
      <dsp:spPr>
        <a:xfrm>
          <a:off x="5702266" y="2112857"/>
          <a:ext cx="649585" cy="344161"/>
        </a:xfrm>
        <a:custGeom>
          <a:avLst/>
          <a:gdLst/>
          <a:ahLst/>
          <a:cxnLst/>
          <a:rect l="0" t="0" r="0" b="0"/>
          <a:pathLst>
            <a:path>
              <a:moveTo>
                <a:pt x="649585" y="0"/>
              </a:moveTo>
              <a:lnTo>
                <a:pt x="649585" y="344161"/>
              </a:lnTo>
              <a:lnTo>
                <a:pt x="0" y="3441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07F27-D900-4178-94FB-C6767526771F}">
      <dsp:nvSpPr>
        <dsp:cNvPr id="0" name=""/>
        <dsp:cNvSpPr/>
      </dsp:nvSpPr>
      <dsp:spPr>
        <a:xfrm>
          <a:off x="4190205" y="1428605"/>
          <a:ext cx="1719523" cy="463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190"/>
              </a:lnTo>
              <a:lnTo>
                <a:pt x="1719523" y="4631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2BBB6-2F02-4118-9A6B-BD03342E54EB}">
      <dsp:nvSpPr>
        <dsp:cNvPr id="0" name=""/>
        <dsp:cNvSpPr/>
      </dsp:nvSpPr>
      <dsp:spPr>
        <a:xfrm>
          <a:off x="3120267" y="2678080"/>
          <a:ext cx="92845" cy="1662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2383"/>
              </a:lnTo>
              <a:lnTo>
                <a:pt x="92845" y="166238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EEDA2-E4F9-4A8F-921C-089E9AAB8E70}">
      <dsp:nvSpPr>
        <dsp:cNvPr id="0" name=""/>
        <dsp:cNvSpPr/>
      </dsp:nvSpPr>
      <dsp:spPr>
        <a:xfrm>
          <a:off x="3027421" y="2678080"/>
          <a:ext cx="92845" cy="1662383"/>
        </a:xfrm>
        <a:custGeom>
          <a:avLst/>
          <a:gdLst/>
          <a:ahLst/>
          <a:cxnLst/>
          <a:rect l="0" t="0" r="0" b="0"/>
          <a:pathLst>
            <a:path>
              <a:moveTo>
                <a:pt x="92845" y="0"/>
              </a:moveTo>
              <a:lnTo>
                <a:pt x="92845" y="1662383"/>
              </a:lnTo>
              <a:lnTo>
                <a:pt x="0" y="166238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A1245-EAE4-41F7-B416-205074ABF8C3}">
      <dsp:nvSpPr>
        <dsp:cNvPr id="0" name=""/>
        <dsp:cNvSpPr/>
      </dsp:nvSpPr>
      <dsp:spPr>
        <a:xfrm>
          <a:off x="3120267" y="2678080"/>
          <a:ext cx="92845" cy="1034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4568"/>
              </a:lnTo>
              <a:lnTo>
                <a:pt x="92845" y="1034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1102B-E0E7-4556-B711-3F7B93ADC706}">
      <dsp:nvSpPr>
        <dsp:cNvPr id="0" name=""/>
        <dsp:cNvSpPr/>
      </dsp:nvSpPr>
      <dsp:spPr>
        <a:xfrm>
          <a:off x="3027421" y="2678080"/>
          <a:ext cx="92845" cy="1034568"/>
        </a:xfrm>
        <a:custGeom>
          <a:avLst/>
          <a:gdLst/>
          <a:ahLst/>
          <a:cxnLst/>
          <a:rect l="0" t="0" r="0" b="0"/>
          <a:pathLst>
            <a:path>
              <a:moveTo>
                <a:pt x="92845" y="0"/>
              </a:moveTo>
              <a:lnTo>
                <a:pt x="92845" y="1034568"/>
              </a:lnTo>
              <a:lnTo>
                <a:pt x="0" y="1034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3E8F8-78C5-4D77-B6B6-086246A93A3C}">
      <dsp:nvSpPr>
        <dsp:cNvPr id="0" name=""/>
        <dsp:cNvSpPr/>
      </dsp:nvSpPr>
      <dsp:spPr>
        <a:xfrm>
          <a:off x="3120267" y="2678080"/>
          <a:ext cx="92845" cy="40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753"/>
              </a:lnTo>
              <a:lnTo>
                <a:pt x="92845" y="406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BB90B1-D7A1-407C-BF93-18E3EB4268AE}">
      <dsp:nvSpPr>
        <dsp:cNvPr id="0" name=""/>
        <dsp:cNvSpPr/>
      </dsp:nvSpPr>
      <dsp:spPr>
        <a:xfrm>
          <a:off x="3027421" y="2678080"/>
          <a:ext cx="92845" cy="406753"/>
        </a:xfrm>
        <a:custGeom>
          <a:avLst/>
          <a:gdLst/>
          <a:ahLst/>
          <a:cxnLst/>
          <a:rect l="0" t="0" r="0" b="0"/>
          <a:pathLst>
            <a:path>
              <a:moveTo>
                <a:pt x="92845" y="0"/>
              </a:moveTo>
              <a:lnTo>
                <a:pt x="92845" y="406753"/>
              </a:lnTo>
              <a:lnTo>
                <a:pt x="0" y="406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2982EF-28CC-4B62-AF9B-687E61D58674}">
      <dsp:nvSpPr>
        <dsp:cNvPr id="0" name=""/>
        <dsp:cNvSpPr/>
      </dsp:nvSpPr>
      <dsp:spPr>
        <a:xfrm>
          <a:off x="2057588" y="2112857"/>
          <a:ext cx="620555" cy="344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161"/>
              </a:lnTo>
              <a:lnTo>
                <a:pt x="620555" y="3441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5F5DD-0BC3-4AAC-88B7-ED81DDFAE765}">
      <dsp:nvSpPr>
        <dsp:cNvPr id="0" name=""/>
        <dsp:cNvSpPr/>
      </dsp:nvSpPr>
      <dsp:spPr>
        <a:xfrm>
          <a:off x="980391" y="2678080"/>
          <a:ext cx="92845" cy="1662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2383"/>
              </a:lnTo>
              <a:lnTo>
                <a:pt x="92845" y="166238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33CB5D-31C7-4101-9658-B4A769B8F52D}">
      <dsp:nvSpPr>
        <dsp:cNvPr id="0" name=""/>
        <dsp:cNvSpPr/>
      </dsp:nvSpPr>
      <dsp:spPr>
        <a:xfrm>
          <a:off x="887545" y="2678080"/>
          <a:ext cx="92845" cy="1662383"/>
        </a:xfrm>
        <a:custGeom>
          <a:avLst/>
          <a:gdLst/>
          <a:ahLst/>
          <a:cxnLst/>
          <a:rect l="0" t="0" r="0" b="0"/>
          <a:pathLst>
            <a:path>
              <a:moveTo>
                <a:pt x="92845" y="0"/>
              </a:moveTo>
              <a:lnTo>
                <a:pt x="92845" y="1662383"/>
              </a:lnTo>
              <a:lnTo>
                <a:pt x="0" y="166238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619E2D-C9B3-4994-A0D7-94500D1A4745}">
      <dsp:nvSpPr>
        <dsp:cNvPr id="0" name=""/>
        <dsp:cNvSpPr/>
      </dsp:nvSpPr>
      <dsp:spPr>
        <a:xfrm>
          <a:off x="980391" y="2678080"/>
          <a:ext cx="92845" cy="1034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4568"/>
              </a:lnTo>
              <a:lnTo>
                <a:pt x="92845" y="1034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9A5D5D-CB42-406A-A0DF-5DCCA1858810}">
      <dsp:nvSpPr>
        <dsp:cNvPr id="0" name=""/>
        <dsp:cNvSpPr/>
      </dsp:nvSpPr>
      <dsp:spPr>
        <a:xfrm>
          <a:off x="887545" y="2678080"/>
          <a:ext cx="92845" cy="1034568"/>
        </a:xfrm>
        <a:custGeom>
          <a:avLst/>
          <a:gdLst/>
          <a:ahLst/>
          <a:cxnLst/>
          <a:rect l="0" t="0" r="0" b="0"/>
          <a:pathLst>
            <a:path>
              <a:moveTo>
                <a:pt x="92845" y="0"/>
              </a:moveTo>
              <a:lnTo>
                <a:pt x="92845" y="1034568"/>
              </a:lnTo>
              <a:lnTo>
                <a:pt x="0" y="1034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21A8B2-BC82-45A3-A08C-4A0EE2C74D27}">
      <dsp:nvSpPr>
        <dsp:cNvPr id="0" name=""/>
        <dsp:cNvSpPr/>
      </dsp:nvSpPr>
      <dsp:spPr>
        <a:xfrm>
          <a:off x="980391" y="2678080"/>
          <a:ext cx="92845" cy="406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753"/>
              </a:lnTo>
              <a:lnTo>
                <a:pt x="92845" y="406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77921-1774-4B2E-A282-7D5082E7293A}">
      <dsp:nvSpPr>
        <dsp:cNvPr id="0" name=""/>
        <dsp:cNvSpPr/>
      </dsp:nvSpPr>
      <dsp:spPr>
        <a:xfrm>
          <a:off x="887545" y="2678080"/>
          <a:ext cx="92845" cy="406753"/>
        </a:xfrm>
        <a:custGeom>
          <a:avLst/>
          <a:gdLst/>
          <a:ahLst/>
          <a:cxnLst/>
          <a:rect l="0" t="0" r="0" b="0"/>
          <a:pathLst>
            <a:path>
              <a:moveTo>
                <a:pt x="92845" y="0"/>
              </a:moveTo>
              <a:lnTo>
                <a:pt x="92845" y="406753"/>
              </a:lnTo>
              <a:lnTo>
                <a:pt x="0" y="406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111648-6177-4897-9CC3-C6CF78B1435B}">
      <dsp:nvSpPr>
        <dsp:cNvPr id="0" name=""/>
        <dsp:cNvSpPr/>
      </dsp:nvSpPr>
      <dsp:spPr>
        <a:xfrm>
          <a:off x="1422514" y="2112857"/>
          <a:ext cx="635074" cy="344161"/>
        </a:xfrm>
        <a:custGeom>
          <a:avLst/>
          <a:gdLst/>
          <a:ahLst/>
          <a:cxnLst/>
          <a:rect l="0" t="0" r="0" b="0"/>
          <a:pathLst>
            <a:path>
              <a:moveTo>
                <a:pt x="635074" y="0"/>
              </a:moveTo>
              <a:lnTo>
                <a:pt x="635074" y="344161"/>
              </a:lnTo>
              <a:lnTo>
                <a:pt x="0" y="3441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BF8E6-2230-4A88-84CA-A94389191047}">
      <dsp:nvSpPr>
        <dsp:cNvPr id="0" name=""/>
        <dsp:cNvSpPr/>
      </dsp:nvSpPr>
      <dsp:spPr>
        <a:xfrm>
          <a:off x="2499712" y="1428605"/>
          <a:ext cx="1690493" cy="463190"/>
        </a:xfrm>
        <a:custGeom>
          <a:avLst/>
          <a:gdLst/>
          <a:ahLst/>
          <a:cxnLst/>
          <a:rect l="0" t="0" r="0" b="0"/>
          <a:pathLst>
            <a:path>
              <a:moveTo>
                <a:pt x="1690493" y="0"/>
              </a:moveTo>
              <a:lnTo>
                <a:pt x="1690493" y="463190"/>
              </a:lnTo>
              <a:lnTo>
                <a:pt x="0" y="4631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8F3A5-356D-462B-8369-7679D73FE2D3}">
      <dsp:nvSpPr>
        <dsp:cNvPr id="0" name=""/>
        <dsp:cNvSpPr/>
      </dsp:nvSpPr>
      <dsp:spPr>
        <a:xfrm>
          <a:off x="3748082" y="986481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Welcome Intent</a:t>
          </a:r>
        </a:p>
      </dsp:txBody>
      <dsp:txXfrm>
        <a:off x="3748082" y="986481"/>
        <a:ext cx="884246" cy="442123"/>
      </dsp:txXfrm>
    </dsp:sp>
    <dsp:sp modelId="{F0224702-0F43-4B87-9066-576C179123D6}">
      <dsp:nvSpPr>
        <dsp:cNvPr id="0" name=""/>
        <dsp:cNvSpPr/>
      </dsp:nvSpPr>
      <dsp:spPr>
        <a:xfrm>
          <a:off x="1615465" y="1670733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Prospective Students</a:t>
          </a:r>
        </a:p>
      </dsp:txBody>
      <dsp:txXfrm>
        <a:off x="1615465" y="1670733"/>
        <a:ext cx="884246" cy="442123"/>
      </dsp:txXfrm>
    </dsp:sp>
    <dsp:sp modelId="{CCCE0526-1634-4313-A7BD-08A75CA77181}">
      <dsp:nvSpPr>
        <dsp:cNvPr id="0" name=""/>
        <dsp:cNvSpPr/>
      </dsp:nvSpPr>
      <dsp:spPr>
        <a:xfrm>
          <a:off x="538267" y="223595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Undergraduate</a:t>
          </a:r>
        </a:p>
      </dsp:txBody>
      <dsp:txXfrm>
        <a:off x="538267" y="2235957"/>
        <a:ext cx="884246" cy="442123"/>
      </dsp:txXfrm>
    </dsp:sp>
    <dsp:sp modelId="{8847F2C8-3A52-439F-A2E3-A96345ADB92E}">
      <dsp:nvSpPr>
        <dsp:cNvPr id="0" name=""/>
        <dsp:cNvSpPr/>
      </dsp:nvSpPr>
      <dsp:spPr>
        <a:xfrm>
          <a:off x="3298" y="286377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International Admissions</a:t>
          </a:r>
        </a:p>
      </dsp:txBody>
      <dsp:txXfrm>
        <a:off x="3298" y="2863772"/>
        <a:ext cx="884246" cy="442123"/>
      </dsp:txXfrm>
    </dsp:sp>
    <dsp:sp modelId="{B4AF0148-1195-495E-B370-12A432E8869A}">
      <dsp:nvSpPr>
        <dsp:cNvPr id="0" name=""/>
        <dsp:cNvSpPr/>
      </dsp:nvSpPr>
      <dsp:spPr>
        <a:xfrm>
          <a:off x="1073237" y="286377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Courses</a:t>
          </a:r>
        </a:p>
      </dsp:txBody>
      <dsp:txXfrm>
        <a:off x="1073237" y="2863772"/>
        <a:ext cx="884246" cy="442123"/>
      </dsp:txXfrm>
    </dsp:sp>
    <dsp:sp modelId="{1D1CAEB5-A7E3-4B06-9DC9-7BBDC2641191}">
      <dsp:nvSpPr>
        <dsp:cNvPr id="0" name=""/>
        <dsp:cNvSpPr/>
      </dsp:nvSpPr>
      <dsp:spPr>
        <a:xfrm>
          <a:off x="3298" y="349158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Incoming (Erasmus, Non-EU, Contacts</a:t>
          </a:r>
        </a:p>
      </dsp:txBody>
      <dsp:txXfrm>
        <a:off x="3298" y="3491587"/>
        <a:ext cx="884246" cy="442123"/>
      </dsp:txXfrm>
    </dsp:sp>
    <dsp:sp modelId="{480277BC-4DCB-49A9-A51E-CFF9F88B9D7C}">
      <dsp:nvSpPr>
        <dsp:cNvPr id="0" name=""/>
        <dsp:cNvSpPr/>
      </dsp:nvSpPr>
      <dsp:spPr>
        <a:xfrm>
          <a:off x="1073237" y="349158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Outgoing (UNITECH, Erasmus, etc)</a:t>
          </a:r>
        </a:p>
      </dsp:txBody>
      <dsp:txXfrm>
        <a:off x="1073237" y="3491587"/>
        <a:ext cx="884246" cy="442123"/>
      </dsp:txXfrm>
    </dsp:sp>
    <dsp:sp modelId="{5B306459-A948-4167-AF8E-56BD510BCA7D}">
      <dsp:nvSpPr>
        <dsp:cNvPr id="0" name=""/>
        <dsp:cNvSpPr/>
      </dsp:nvSpPr>
      <dsp:spPr>
        <a:xfrm>
          <a:off x="3298" y="411940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About Us (Contact Info, Transcripts)</a:t>
          </a:r>
        </a:p>
      </dsp:txBody>
      <dsp:txXfrm>
        <a:off x="3298" y="4119402"/>
        <a:ext cx="884246" cy="442123"/>
      </dsp:txXfrm>
    </dsp:sp>
    <dsp:sp modelId="{EC00D611-6EBC-4167-9E33-F9AD5BFA9C50}">
      <dsp:nvSpPr>
        <dsp:cNvPr id="0" name=""/>
        <dsp:cNvSpPr/>
      </dsp:nvSpPr>
      <dsp:spPr>
        <a:xfrm>
          <a:off x="1073237" y="411940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/>
            <a:t>Careers</a:t>
          </a:r>
          <a:r>
            <a:rPr lang="en-IE" sz="1000" kern="1200" dirty="0"/>
            <a:t>, Scholarships, Fees, Etc.</a:t>
          </a:r>
        </a:p>
      </dsp:txBody>
      <dsp:txXfrm>
        <a:off x="1073237" y="4119402"/>
        <a:ext cx="884246" cy="442123"/>
      </dsp:txXfrm>
    </dsp:sp>
    <dsp:sp modelId="{81AA8697-94F2-4312-8CC9-75A111ECE0A9}">
      <dsp:nvSpPr>
        <dsp:cNvPr id="0" name=""/>
        <dsp:cNvSpPr/>
      </dsp:nvSpPr>
      <dsp:spPr>
        <a:xfrm>
          <a:off x="2678144" y="223595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Postgraduate</a:t>
          </a:r>
        </a:p>
      </dsp:txBody>
      <dsp:txXfrm>
        <a:off x="2678144" y="2235957"/>
        <a:ext cx="884246" cy="442123"/>
      </dsp:txXfrm>
    </dsp:sp>
    <dsp:sp modelId="{40DBFF40-5FBE-4905-9D49-696E883C859B}">
      <dsp:nvSpPr>
        <dsp:cNvPr id="0" name=""/>
        <dsp:cNvSpPr/>
      </dsp:nvSpPr>
      <dsp:spPr>
        <a:xfrm>
          <a:off x="2143175" y="286377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Postgraduate Taught </a:t>
          </a:r>
        </a:p>
      </dsp:txBody>
      <dsp:txXfrm>
        <a:off x="2143175" y="2863772"/>
        <a:ext cx="884246" cy="442123"/>
      </dsp:txXfrm>
    </dsp:sp>
    <dsp:sp modelId="{55392623-13CF-4754-8AF4-C71258E62CA0}">
      <dsp:nvSpPr>
        <dsp:cNvPr id="0" name=""/>
        <dsp:cNvSpPr/>
      </dsp:nvSpPr>
      <dsp:spPr>
        <a:xfrm>
          <a:off x="3213113" y="286377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Postgraduate Research</a:t>
          </a:r>
        </a:p>
      </dsp:txBody>
      <dsp:txXfrm>
        <a:off x="3213113" y="2863772"/>
        <a:ext cx="884246" cy="442123"/>
      </dsp:txXfrm>
    </dsp:sp>
    <dsp:sp modelId="{6528CD98-1888-4660-A9CF-C96D82C2CD89}">
      <dsp:nvSpPr>
        <dsp:cNvPr id="0" name=""/>
        <dsp:cNvSpPr/>
      </dsp:nvSpPr>
      <dsp:spPr>
        <a:xfrm>
          <a:off x="2143175" y="349158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Micro-credentials</a:t>
          </a:r>
        </a:p>
      </dsp:txBody>
      <dsp:txXfrm>
        <a:off x="2143175" y="3491587"/>
        <a:ext cx="884246" cy="442123"/>
      </dsp:txXfrm>
    </dsp:sp>
    <dsp:sp modelId="{D0282014-A834-4088-A1B9-125A58E80EA8}">
      <dsp:nvSpPr>
        <dsp:cNvPr id="0" name=""/>
        <dsp:cNvSpPr/>
      </dsp:nvSpPr>
      <dsp:spPr>
        <a:xfrm>
          <a:off x="3213113" y="349158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About Us (Contact info, Transcripts)</a:t>
          </a:r>
        </a:p>
      </dsp:txBody>
      <dsp:txXfrm>
        <a:off x="3213113" y="3491587"/>
        <a:ext cx="884246" cy="442123"/>
      </dsp:txXfrm>
    </dsp:sp>
    <dsp:sp modelId="{F0B9033D-3A08-48E2-819A-E96B36FBA0D6}">
      <dsp:nvSpPr>
        <dsp:cNvPr id="0" name=""/>
        <dsp:cNvSpPr/>
      </dsp:nvSpPr>
      <dsp:spPr>
        <a:xfrm>
          <a:off x="2143175" y="411940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International Admissions</a:t>
          </a:r>
        </a:p>
      </dsp:txBody>
      <dsp:txXfrm>
        <a:off x="2143175" y="4119402"/>
        <a:ext cx="884246" cy="442123"/>
      </dsp:txXfrm>
    </dsp:sp>
    <dsp:sp modelId="{568D821A-77EB-4526-9052-5350416013D4}">
      <dsp:nvSpPr>
        <dsp:cNvPr id="0" name=""/>
        <dsp:cNvSpPr/>
      </dsp:nvSpPr>
      <dsp:spPr>
        <a:xfrm>
          <a:off x="3213113" y="411940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Careers, Scholarship, Etc.</a:t>
          </a:r>
        </a:p>
      </dsp:txBody>
      <dsp:txXfrm>
        <a:off x="3213113" y="4119402"/>
        <a:ext cx="884246" cy="442123"/>
      </dsp:txXfrm>
    </dsp:sp>
    <dsp:sp modelId="{FB225B95-720B-4282-B63E-FB28FF7AB84B}">
      <dsp:nvSpPr>
        <dsp:cNvPr id="0" name=""/>
        <dsp:cNvSpPr/>
      </dsp:nvSpPr>
      <dsp:spPr>
        <a:xfrm>
          <a:off x="5909728" y="1670733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Current Students</a:t>
          </a:r>
        </a:p>
      </dsp:txBody>
      <dsp:txXfrm>
        <a:off x="5909728" y="1670733"/>
        <a:ext cx="884246" cy="442123"/>
      </dsp:txXfrm>
    </dsp:sp>
    <dsp:sp modelId="{59E23789-9D54-4A9D-AABE-5FFD3698EA51}">
      <dsp:nvSpPr>
        <dsp:cNvPr id="0" name=""/>
        <dsp:cNvSpPr/>
      </dsp:nvSpPr>
      <dsp:spPr>
        <a:xfrm>
          <a:off x="4818020" y="223595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Undergraduate </a:t>
          </a:r>
        </a:p>
      </dsp:txBody>
      <dsp:txXfrm>
        <a:off x="4818020" y="2235957"/>
        <a:ext cx="884246" cy="442123"/>
      </dsp:txXfrm>
    </dsp:sp>
    <dsp:sp modelId="{DE3BCD2C-9208-420C-9103-317B8C0FBCD7}">
      <dsp:nvSpPr>
        <dsp:cNvPr id="0" name=""/>
        <dsp:cNvSpPr/>
      </dsp:nvSpPr>
      <dsp:spPr>
        <a:xfrm>
          <a:off x="4283051" y="286377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Engineering</a:t>
          </a:r>
        </a:p>
      </dsp:txBody>
      <dsp:txXfrm>
        <a:off x="4283051" y="2863772"/>
        <a:ext cx="884246" cy="442123"/>
      </dsp:txXfrm>
    </dsp:sp>
    <dsp:sp modelId="{451C51F3-689F-43EC-8CB4-FD2869850127}">
      <dsp:nvSpPr>
        <dsp:cNvPr id="0" name=""/>
        <dsp:cNvSpPr/>
      </dsp:nvSpPr>
      <dsp:spPr>
        <a:xfrm>
          <a:off x="5352989" y="286377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Engineering with Management </a:t>
          </a:r>
        </a:p>
      </dsp:txBody>
      <dsp:txXfrm>
        <a:off x="5352989" y="2863772"/>
        <a:ext cx="884246" cy="442123"/>
      </dsp:txXfrm>
    </dsp:sp>
    <dsp:sp modelId="{C48D6CB8-9714-4E1C-91FF-BADF826BD299}">
      <dsp:nvSpPr>
        <dsp:cNvPr id="0" name=""/>
        <dsp:cNvSpPr/>
      </dsp:nvSpPr>
      <dsp:spPr>
        <a:xfrm>
          <a:off x="4283051" y="349158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Environmental Science and Engineering</a:t>
          </a:r>
        </a:p>
      </dsp:txBody>
      <dsp:txXfrm>
        <a:off x="4283051" y="3491587"/>
        <a:ext cx="884246" cy="442123"/>
      </dsp:txXfrm>
    </dsp:sp>
    <dsp:sp modelId="{83105827-2718-4D75-8F7B-08C11CA1B132}">
      <dsp:nvSpPr>
        <dsp:cNvPr id="0" name=""/>
        <dsp:cNvSpPr/>
      </dsp:nvSpPr>
      <dsp:spPr>
        <a:xfrm>
          <a:off x="5352989" y="349158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Foundation Scholarship, Transcripts</a:t>
          </a:r>
        </a:p>
      </dsp:txBody>
      <dsp:txXfrm>
        <a:off x="5352989" y="3491587"/>
        <a:ext cx="884246" cy="442123"/>
      </dsp:txXfrm>
    </dsp:sp>
    <dsp:sp modelId="{214B1722-F162-4BD2-87D1-1C8EEF4BE2F5}">
      <dsp:nvSpPr>
        <dsp:cNvPr id="0" name=""/>
        <dsp:cNvSpPr/>
      </dsp:nvSpPr>
      <dsp:spPr>
        <a:xfrm>
          <a:off x="6957896" y="2235957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000" kern="1200" dirty="0"/>
            <a:t>Postgraduate</a:t>
          </a:r>
        </a:p>
      </dsp:txBody>
      <dsp:txXfrm>
        <a:off x="6957896" y="2235957"/>
        <a:ext cx="884246" cy="442123"/>
      </dsp:txXfrm>
    </dsp:sp>
    <dsp:sp modelId="{B00AED62-E617-4638-8C14-0205133BC794}">
      <dsp:nvSpPr>
        <dsp:cNvPr id="0" name=""/>
        <dsp:cNvSpPr/>
      </dsp:nvSpPr>
      <dsp:spPr>
        <a:xfrm>
          <a:off x="6422927" y="286377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Taught, Diplomas Research</a:t>
          </a:r>
        </a:p>
      </dsp:txBody>
      <dsp:txXfrm>
        <a:off x="6422927" y="2863772"/>
        <a:ext cx="884246" cy="442123"/>
      </dsp:txXfrm>
    </dsp:sp>
    <dsp:sp modelId="{8106CF13-8D4C-4596-9644-5EAC3F016A91}">
      <dsp:nvSpPr>
        <dsp:cNvPr id="0" name=""/>
        <dsp:cNvSpPr/>
      </dsp:nvSpPr>
      <dsp:spPr>
        <a:xfrm>
          <a:off x="7492865" y="2863772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Contact Information</a:t>
          </a:r>
        </a:p>
      </dsp:txBody>
      <dsp:txXfrm>
        <a:off x="7492865" y="2863772"/>
        <a:ext cx="884246" cy="442123"/>
      </dsp:txXfrm>
    </dsp:sp>
    <dsp:sp modelId="{4854D1CE-EAF6-476A-8C47-C976434BB768}">
      <dsp:nvSpPr>
        <dsp:cNvPr id="0" name=""/>
        <dsp:cNvSpPr/>
      </dsp:nvSpPr>
      <dsp:spPr>
        <a:xfrm>
          <a:off x="7496482" y="3571823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Default Fallback Intent</a:t>
          </a:r>
          <a:endParaRPr lang="en-IE" sz="1000" kern="1200" dirty="0"/>
        </a:p>
      </dsp:txBody>
      <dsp:txXfrm>
        <a:off x="7496482" y="3571823"/>
        <a:ext cx="884246" cy="442123"/>
      </dsp:txXfrm>
    </dsp:sp>
    <dsp:sp modelId="{782FDBD8-B4D1-477D-91C8-E27C5D990FBE}">
      <dsp:nvSpPr>
        <dsp:cNvPr id="0" name=""/>
        <dsp:cNvSpPr/>
      </dsp:nvSpPr>
      <dsp:spPr>
        <a:xfrm>
          <a:off x="3748082" y="4931555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Goodbye Intent</a:t>
          </a:r>
          <a:endParaRPr lang="en-IE" sz="1000" kern="1200" dirty="0"/>
        </a:p>
      </dsp:txBody>
      <dsp:txXfrm>
        <a:off x="3748082" y="4931555"/>
        <a:ext cx="884246" cy="442123"/>
      </dsp:txXfrm>
    </dsp:sp>
    <dsp:sp modelId="{3C16BA09-C056-4742-BDD2-319CE67AD384}">
      <dsp:nvSpPr>
        <dsp:cNvPr id="0" name=""/>
        <dsp:cNvSpPr/>
      </dsp:nvSpPr>
      <dsp:spPr>
        <a:xfrm>
          <a:off x="8031133" y="1684271"/>
          <a:ext cx="884246" cy="4421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Knowledge Base  (FAQ)</a:t>
          </a:r>
          <a:endParaRPr lang="en-IE" sz="1000" kern="1200" dirty="0"/>
        </a:p>
      </dsp:txBody>
      <dsp:txXfrm>
        <a:off x="8031133" y="1684271"/>
        <a:ext cx="884246" cy="4421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3CBAC-1C74-4914-B975-A0EED725B6C7}">
      <dsp:nvSpPr>
        <dsp:cNvPr id="0" name=""/>
        <dsp:cNvSpPr/>
      </dsp:nvSpPr>
      <dsp:spPr>
        <a:xfrm>
          <a:off x="0" y="1828800"/>
          <a:ext cx="844385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490BCB-FDBE-4613-9E02-A485F0EC2331}">
      <dsp:nvSpPr>
        <dsp:cNvPr id="0" name=""/>
        <dsp:cNvSpPr/>
      </dsp:nvSpPr>
      <dsp:spPr>
        <a:xfrm rot="8100000">
          <a:off x="58406" y="421466"/>
          <a:ext cx="268976" cy="268976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E43E01-E982-4EE5-9074-7CB44933C88C}">
      <dsp:nvSpPr>
        <dsp:cNvPr id="0" name=""/>
        <dsp:cNvSpPr/>
      </dsp:nvSpPr>
      <dsp:spPr>
        <a:xfrm>
          <a:off x="88287" y="451347"/>
          <a:ext cx="209214" cy="209214"/>
        </a:xfrm>
        <a:prstGeom prst="ellipse">
          <a:avLst/>
        </a:prstGeom>
        <a:solidFill>
          <a:srgbClr val="00B050">
            <a:alpha val="90000"/>
          </a:srgb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A7A228-A60A-4B5B-8DA8-521699148029}">
      <dsp:nvSpPr>
        <dsp:cNvPr id="0" name=""/>
        <dsp:cNvSpPr/>
      </dsp:nvSpPr>
      <dsp:spPr>
        <a:xfrm>
          <a:off x="383089" y="746150"/>
          <a:ext cx="280839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013C-81D8-42A3-B5AE-87DAEDE46291}">
      <dsp:nvSpPr>
        <dsp:cNvPr id="0" name=""/>
        <dsp:cNvSpPr/>
      </dsp:nvSpPr>
      <dsp:spPr>
        <a:xfrm>
          <a:off x="383089" y="365759"/>
          <a:ext cx="280839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Feasibility Study</a:t>
          </a:r>
        </a:p>
      </dsp:txBody>
      <dsp:txXfrm>
        <a:off x="383089" y="365759"/>
        <a:ext cx="2808398" cy="380390"/>
      </dsp:txXfrm>
    </dsp:sp>
    <dsp:sp modelId="{C3B12148-41BA-40EC-8411-9262D65D800B}">
      <dsp:nvSpPr>
        <dsp:cNvPr id="0" name=""/>
        <dsp:cNvSpPr/>
      </dsp:nvSpPr>
      <dsp:spPr>
        <a:xfrm>
          <a:off x="192894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475D4-224E-4F41-A996-9721742AE7C4}">
      <dsp:nvSpPr>
        <dsp:cNvPr id="0" name=""/>
        <dsp:cNvSpPr/>
      </dsp:nvSpPr>
      <dsp:spPr>
        <a:xfrm>
          <a:off x="158659" y="1794564"/>
          <a:ext cx="68470" cy="68470"/>
        </a:xfrm>
        <a:prstGeom prst="ellipse">
          <a:avLst/>
        </a:prstGeom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B2667C-BC7B-4E37-948D-C5C80E20A151}">
      <dsp:nvSpPr>
        <dsp:cNvPr id="0" name=""/>
        <dsp:cNvSpPr/>
      </dsp:nvSpPr>
      <dsp:spPr>
        <a:xfrm rot="18900000">
          <a:off x="1743353" y="2967156"/>
          <a:ext cx="268976" cy="268976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2B397F-2F50-4CB1-8276-D93421B0CA7D}">
      <dsp:nvSpPr>
        <dsp:cNvPr id="0" name=""/>
        <dsp:cNvSpPr/>
      </dsp:nvSpPr>
      <dsp:spPr>
        <a:xfrm>
          <a:off x="1773234" y="2997037"/>
          <a:ext cx="209214" cy="209214"/>
        </a:xfrm>
        <a:prstGeom prst="ellipse">
          <a:avLst/>
        </a:prstGeom>
        <a:solidFill>
          <a:srgbClr val="00B050">
            <a:alpha val="90000"/>
          </a:srgb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7E163-5F14-44FB-8CCD-2D0E64367F31}">
      <dsp:nvSpPr>
        <dsp:cNvPr id="0" name=""/>
        <dsp:cNvSpPr/>
      </dsp:nvSpPr>
      <dsp:spPr>
        <a:xfrm>
          <a:off x="2068036" y="1828800"/>
          <a:ext cx="280839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CBDE96-B026-48EE-8425-564B8246D1C6}">
      <dsp:nvSpPr>
        <dsp:cNvPr id="0" name=""/>
        <dsp:cNvSpPr/>
      </dsp:nvSpPr>
      <dsp:spPr>
        <a:xfrm>
          <a:off x="2068036" y="2911449"/>
          <a:ext cx="280839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Research Proposal</a:t>
          </a:r>
        </a:p>
      </dsp:txBody>
      <dsp:txXfrm>
        <a:off x="2068036" y="2911449"/>
        <a:ext cx="2808398" cy="380390"/>
      </dsp:txXfrm>
    </dsp:sp>
    <dsp:sp modelId="{6AC8BC59-5325-47D6-8302-8D223166BE8A}">
      <dsp:nvSpPr>
        <dsp:cNvPr id="0" name=""/>
        <dsp:cNvSpPr/>
      </dsp:nvSpPr>
      <dsp:spPr>
        <a:xfrm>
          <a:off x="1877841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01081-3643-4CEF-BEEA-8B82BC31F809}">
      <dsp:nvSpPr>
        <dsp:cNvPr id="0" name=""/>
        <dsp:cNvSpPr/>
      </dsp:nvSpPr>
      <dsp:spPr>
        <a:xfrm>
          <a:off x="1843606" y="1794564"/>
          <a:ext cx="68470" cy="68470"/>
        </a:xfrm>
        <a:prstGeom prst="ellipse">
          <a:avLst/>
        </a:prstGeom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F90212-0281-45E9-A601-B25CCBB60C8F}">
      <dsp:nvSpPr>
        <dsp:cNvPr id="0" name=""/>
        <dsp:cNvSpPr/>
      </dsp:nvSpPr>
      <dsp:spPr>
        <a:xfrm rot="8100000">
          <a:off x="3428300" y="421466"/>
          <a:ext cx="268976" cy="268976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73605C-7227-4677-8D3E-905326FDD7B1}">
      <dsp:nvSpPr>
        <dsp:cNvPr id="0" name=""/>
        <dsp:cNvSpPr/>
      </dsp:nvSpPr>
      <dsp:spPr>
        <a:xfrm>
          <a:off x="3458181" y="451347"/>
          <a:ext cx="209214" cy="209214"/>
        </a:xfrm>
        <a:prstGeom prst="ellipse">
          <a:avLst/>
        </a:prstGeom>
        <a:solidFill>
          <a:srgbClr val="FF0000">
            <a:alpha val="90000"/>
          </a:srgb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D96782-A3E1-4FFA-9817-5E8E71E6EFC9}">
      <dsp:nvSpPr>
        <dsp:cNvPr id="0" name=""/>
        <dsp:cNvSpPr/>
      </dsp:nvSpPr>
      <dsp:spPr>
        <a:xfrm>
          <a:off x="3752983" y="746150"/>
          <a:ext cx="280839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221A8-243E-4D3D-8426-56EE6E2D56BD}">
      <dsp:nvSpPr>
        <dsp:cNvPr id="0" name=""/>
        <dsp:cNvSpPr/>
      </dsp:nvSpPr>
      <dsp:spPr>
        <a:xfrm>
          <a:off x="3752983" y="365759"/>
          <a:ext cx="280839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Development &amp; Integration </a:t>
          </a:r>
        </a:p>
      </dsp:txBody>
      <dsp:txXfrm>
        <a:off x="3752983" y="365759"/>
        <a:ext cx="2808398" cy="380390"/>
      </dsp:txXfrm>
    </dsp:sp>
    <dsp:sp modelId="{566A6528-2EAB-472C-BBB9-2C0E855C8E94}">
      <dsp:nvSpPr>
        <dsp:cNvPr id="0" name=""/>
        <dsp:cNvSpPr/>
      </dsp:nvSpPr>
      <dsp:spPr>
        <a:xfrm>
          <a:off x="3562788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25C3F-B985-43EE-BDC2-45A8DF6F60C4}">
      <dsp:nvSpPr>
        <dsp:cNvPr id="0" name=""/>
        <dsp:cNvSpPr/>
      </dsp:nvSpPr>
      <dsp:spPr>
        <a:xfrm>
          <a:off x="3527785" y="1794564"/>
          <a:ext cx="68470" cy="68470"/>
        </a:xfrm>
        <a:prstGeom prst="ellipse">
          <a:avLst/>
        </a:prstGeom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5167B9-F393-4DB1-B44A-1E4A9850B7B6}">
      <dsp:nvSpPr>
        <dsp:cNvPr id="0" name=""/>
        <dsp:cNvSpPr/>
      </dsp:nvSpPr>
      <dsp:spPr>
        <a:xfrm rot="18900000">
          <a:off x="5113246" y="2967156"/>
          <a:ext cx="268976" cy="268976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E4DADF-454E-4472-85F8-29D5EE8BDB45}">
      <dsp:nvSpPr>
        <dsp:cNvPr id="0" name=""/>
        <dsp:cNvSpPr/>
      </dsp:nvSpPr>
      <dsp:spPr>
        <a:xfrm>
          <a:off x="5143127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8BC0E0-24FA-4C13-ADC4-297E27794DD4}">
      <dsp:nvSpPr>
        <dsp:cNvPr id="0" name=""/>
        <dsp:cNvSpPr/>
      </dsp:nvSpPr>
      <dsp:spPr>
        <a:xfrm>
          <a:off x="5437930" y="1828800"/>
          <a:ext cx="280839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F437A8-DBFA-4881-BAB5-AE47E3F61DD8}">
      <dsp:nvSpPr>
        <dsp:cNvPr id="0" name=""/>
        <dsp:cNvSpPr/>
      </dsp:nvSpPr>
      <dsp:spPr>
        <a:xfrm>
          <a:off x="5437930" y="2911449"/>
          <a:ext cx="280839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Testing &amp; Benchmarking</a:t>
          </a:r>
        </a:p>
      </dsp:txBody>
      <dsp:txXfrm>
        <a:off x="5437930" y="2911449"/>
        <a:ext cx="2808398" cy="380390"/>
      </dsp:txXfrm>
    </dsp:sp>
    <dsp:sp modelId="{D268D76C-B528-4D2A-A167-81AF624BCB3D}">
      <dsp:nvSpPr>
        <dsp:cNvPr id="0" name=""/>
        <dsp:cNvSpPr/>
      </dsp:nvSpPr>
      <dsp:spPr>
        <a:xfrm>
          <a:off x="5247735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32E7D-C7D4-440A-ADAD-C93C3BCBE72C}">
      <dsp:nvSpPr>
        <dsp:cNvPr id="0" name=""/>
        <dsp:cNvSpPr/>
      </dsp:nvSpPr>
      <dsp:spPr>
        <a:xfrm>
          <a:off x="5212732" y="1794564"/>
          <a:ext cx="68470" cy="68470"/>
        </a:xfrm>
        <a:prstGeom prst="ellipse">
          <a:avLst/>
        </a:prstGeom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B5693-DA54-43EA-B023-8B959BF59A8F}">
      <dsp:nvSpPr>
        <dsp:cNvPr id="0" name=""/>
        <dsp:cNvSpPr/>
      </dsp:nvSpPr>
      <dsp:spPr>
        <a:xfrm>
          <a:off x="1627" y="0"/>
          <a:ext cx="2532326" cy="46477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/>
            <a:t>Current and Prospective Students</a:t>
          </a:r>
        </a:p>
      </dsp:txBody>
      <dsp:txXfrm>
        <a:off x="1627" y="1859100"/>
        <a:ext cx="2532326" cy="1859100"/>
      </dsp:txXfrm>
    </dsp:sp>
    <dsp:sp modelId="{E38A5A67-C978-44D6-B223-31D3988CBBFE}">
      <dsp:nvSpPr>
        <dsp:cNvPr id="0" name=""/>
        <dsp:cNvSpPr/>
      </dsp:nvSpPr>
      <dsp:spPr>
        <a:xfrm>
          <a:off x="485226" y="731706"/>
          <a:ext cx="1547700" cy="15477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F3F4DC6-C930-43D1-87DD-D49E512A4477}">
      <dsp:nvSpPr>
        <dsp:cNvPr id="0" name=""/>
        <dsp:cNvSpPr/>
      </dsp:nvSpPr>
      <dsp:spPr>
        <a:xfrm>
          <a:off x="2609923" y="0"/>
          <a:ext cx="2532326" cy="46477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/>
            <a:t>Professors and Head of Departments</a:t>
          </a:r>
        </a:p>
      </dsp:txBody>
      <dsp:txXfrm>
        <a:off x="2609923" y="1859100"/>
        <a:ext cx="2532326" cy="1859100"/>
      </dsp:txXfrm>
    </dsp:sp>
    <dsp:sp modelId="{43E91606-5793-4CD9-852C-79EF04D39673}">
      <dsp:nvSpPr>
        <dsp:cNvPr id="0" name=""/>
        <dsp:cNvSpPr/>
      </dsp:nvSpPr>
      <dsp:spPr>
        <a:xfrm>
          <a:off x="3102236" y="749133"/>
          <a:ext cx="1547700" cy="154770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0AD2792-0FA8-4B89-A964-F8FEC371FC42}">
      <dsp:nvSpPr>
        <dsp:cNvPr id="0" name=""/>
        <dsp:cNvSpPr/>
      </dsp:nvSpPr>
      <dsp:spPr>
        <a:xfrm>
          <a:off x="5219846" y="0"/>
          <a:ext cx="2532326" cy="46477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/>
            <a:t>School Officers</a:t>
          </a:r>
        </a:p>
      </dsp:txBody>
      <dsp:txXfrm>
        <a:off x="5219846" y="1859100"/>
        <a:ext cx="2532326" cy="1859100"/>
      </dsp:txXfrm>
    </dsp:sp>
    <dsp:sp modelId="{245B70A1-FF09-4F9D-BA3E-74D1AA25ADEB}">
      <dsp:nvSpPr>
        <dsp:cNvPr id="0" name=""/>
        <dsp:cNvSpPr/>
      </dsp:nvSpPr>
      <dsp:spPr>
        <a:xfrm>
          <a:off x="5710531" y="766545"/>
          <a:ext cx="1547700" cy="154770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603C524-BBB6-47F8-9BCE-398CCED278A1}">
      <dsp:nvSpPr>
        <dsp:cNvPr id="0" name=""/>
        <dsp:cNvSpPr/>
      </dsp:nvSpPr>
      <dsp:spPr>
        <a:xfrm>
          <a:off x="1375643" y="4073216"/>
          <a:ext cx="5000886" cy="286533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E199E-B115-4B65-9B2C-BC3F17EBFC3F}">
      <dsp:nvSpPr>
        <dsp:cNvPr id="0" name=""/>
        <dsp:cNvSpPr/>
      </dsp:nvSpPr>
      <dsp:spPr>
        <a:xfrm>
          <a:off x="58042" y="3100"/>
          <a:ext cx="1708546" cy="854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Students</a:t>
          </a:r>
        </a:p>
      </dsp:txBody>
      <dsp:txXfrm>
        <a:off x="83063" y="28121"/>
        <a:ext cx="1658504" cy="804231"/>
      </dsp:txXfrm>
    </dsp:sp>
    <dsp:sp modelId="{2ACF27BE-AE50-4237-820F-F0243F4F47D5}">
      <dsp:nvSpPr>
        <dsp:cNvPr id="0" name=""/>
        <dsp:cNvSpPr/>
      </dsp:nvSpPr>
      <dsp:spPr>
        <a:xfrm>
          <a:off x="228897" y="857374"/>
          <a:ext cx="170854" cy="640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05"/>
              </a:lnTo>
              <a:lnTo>
                <a:pt x="170854" y="6407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03386-8AE9-4200-88F8-1649E5191F60}">
      <dsp:nvSpPr>
        <dsp:cNvPr id="0" name=""/>
        <dsp:cNvSpPr/>
      </dsp:nvSpPr>
      <dsp:spPr>
        <a:xfrm>
          <a:off x="399752" y="1070942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Difficulty in Information Access</a:t>
          </a:r>
        </a:p>
      </dsp:txBody>
      <dsp:txXfrm>
        <a:off x="424773" y="1095963"/>
        <a:ext cx="1316795" cy="804231"/>
      </dsp:txXfrm>
    </dsp:sp>
    <dsp:sp modelId="{D928738A-02B3-49D5-97DD-B8E9E4E76CBE}">
      <dsp:nvSpPr>
        <dsp:cNvPr id="0" name=""/>
        <dsp:cNvSpPr/>
      </dsp:nvSpPr>
      <dsp:spPr>
        <a:xfrm>
          <a:off x="228897" y="857374"/>
          <a:ext cx="170854" cy="1708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546"/>
              </a:lnTo>
              <a:lnTo>
                <a:pt x="170854" y="1708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5D891-04AF-4A04-95B7-E360F222CB67}">
      <dsp:nvSpPr>
        <dsp:cNvPr id="0" name=""/>
        <dsp:cNvSpPr/>
      </dsp:nvSpPr>
      <dsp:spPr>
        <a:xfrm>
          <a:off x="399752" y="2138784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Long Response Times</a:t>
          </a:r>
        </a:p>
      </dsp:txBody>
      <dsp:txXfrm>
        <a:off x="424773" y="2163805"/>
        <a:ext cx="1316795" cy="804231"/>
      </dsp:txXfrm>
    </dsp:sp>
    <dsp:sp modelId="{EF15EF8F-2FE5-4702-8F71-DE8ABF3A6F7C}">
      <dsp:nvSpPr>
        <dsp:cNvPr id="0" name=""/>
        <dsp:cNvSpPr/>
      </dsp:nvSpPr>
      <dsp:spPr>
        <a:xfrm>
          <a:off x="228897" y="857374"/>
          <a:ext cx="170854" cy="277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6388"/>
              </a:lnTo>
              <a:lnTo>
                <a:pt x="170854" y="27763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1B10D-E770-485A-8048-6B788647DEBC}">
      <dsp:nvSpPr>
        <dsp:cNvPr id="0" name=""/>
        <dsp:cNvSpPr/>
      </dsp:nvSpPr>
      <dsp:spPr>
        <a:xfrm>
          <a:off x="399752" y="3206625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Misinterpretation of Queries</a:t>
          </a:r>
        </a:p>
      </dsp:txBody>
      <dsp:txXfrm>
        <a:off x="424773" y="3231646"/>
        <a:ext cx="1316795" cy="804231"/>
      </dsp:txXfrm>
    </dsp:sp>
    <dsp:sp modelId="{BBBCEF1E-C7BA-4BFF-A2AF-934820916F64}">
      <dsp:nvSpPr>
        <dsp:cNvPr id="0" name=""/>
        <dsp:cNvSpPr/>
      </dsp:nvSpPr>
      <dsp:spPr>
        <a:xfrm>
          <a:off x="2193726" y="3100"/>
          <a:ext cx="1708546" cy="854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Professors</a:t>
          </a:r>
        </a:p>
      </dsp:txBody>
      <dsp:txXfrm>
        <a:off x="2218747" y="28121"/>
        <a:ext cx="1658504" cy="804231"/>
      </dsp:txXfrm>
    </dsp:sp>
    <dsp:sp modelId="{1478272E-6495-482C-A369-126B296B5F55}">
      <dsp:nvSpPr>
        <dsp:cNvPr id="0" name=""/>
        <dsp:cNvSpPr/>
      </dsp:nvSpPr>
      <dsp:spPr>
        <a:xfrm>
          <a:off x="2364581" y="857374"/>
          <a:ext cx="170854" cy="640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05"/>
              </a:lnTo>
              <a:lnTo>
                <a:pt x="170854" y="6407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DF246-779F-4769-953D-AD014EA0A031}">
      <dsp:nvSpPr>
        <dsp:cNvPr id="0" name=""/>
        <dsp:cNvSpPr/>
      </dsp:nvSpPr>
      <dsp:spPr>
        <a:xfrm>
          <a:off x="2535435" y="1070942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Busy Academic Schedule</a:t>
          </a:r>
        </a:p>
      </dsp:txBody>
      <dsp:txXfrm>
        <a:off x="2560456" y="1095963"/>
        <a:ext cx="1316795" cy="804231"/>
      </dsp:txXfrm>
    </dsp:sp>
    <dsp:sp modelId="{4048DE55-8450-4D68-A887-918B3D91163F}">
      <dsp:nvSpPr>
        <dsp:cNvPr id="0" name=""/>
        <dsp:cNvSpPr/>
      </dsp:nvSpPr>
      <dsp:spPr>
        <a:xfrm>
          <a:off x="2364581" y="857374"/>
          <a:ext cx="170854" cy="1708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546"/>
              </a:lnTo>
              <a:lnTo>
                <a:pt x="170854" y="1708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C5C7F-42CE-463F-9341-AECD70622D80}">
      <dsp:nvSpPr>
        <dsp:cNvPr id="0" name=""/>
        <dsp:cNvSpPr/>
      </dsp:nvSpPr>
      <dsp:spPr>
        <a:xfrm>
          <a:off x="2535435" y="2138784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Impersonal Emails</a:t>
          </a:r>
        </a:p>
      </dsp:txBody>
      <dsp:txXfrm>
        <a:off x="2560456" y="2163805"/>
        <a:ext cx="1316795" cy="804231"/>
      </dsp:txXfrm>
    </dsp:sp>
    <dsp:sp modelId="{3A739EE0-FB24-4707-98C7-E0B528D843AD}">
      <dsp:nvSpPr>
        <dsp:cNvPr id="0" name=""/>
        <dsp:cNvSpPr/>
      </dsp:nvSpPr>
      <dsp:spPr>
        <a:xfrm>
          <a:off x="2364581" y="857374"/>
          <a:ext cx="170854" cy="277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6388"/>
              </a:lnTo>
              <a:lnTo>
                <a:pt x="170854" y="27763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11CC0-607B-47AF-802C-6157F0D01A58}">
      <dsp:nvSpPr>
        <dsp:cNvPr id="0" name=""/>
        <dsp:cNvSpPr/>
      </dsp:nvSpPr>
      <dsp:spPr>
        <a:xfrm>
          <a:off x="2535435" y="3206625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Redundant Questions</a:t>
          </a:r>
        </a:p>
      </dsp:txBody>
      <dsp:txXfrm>
        <a:off x="2560456" y="3231646"/>
        <a:ext cx="1316795" cy="804231"/>
      </dsp:txXfrm>
    </dsp:sp>
    <dsp:sp modelId="{777EE4FA-E3AA-4E06-AA0C-365DE29751AC}">
      <dsp:nvSpPr>
        <dsp:cNvPr id="0" name=""/>
        <dsp:cNvSpPr/>
      </dsp:nvSpPr>
      <dsp:spPr>
        <a:xfrm>
          <a:off x="4329410" y="3100"/>
          <a:ext cx="1708546" cy="854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/>
            <a:t>School Office</a:t>
          </a:r>
          <a:endParaRPr lang="en-IE" sz="2600" kern="1200" dirty="0"/>
        </a:p>
      </dsp:txBody>
      <dsp:txXfrm>
        <a:off x="4354431" y="28121"/>
        <a:ext cx="1658504" cy="804231"/>
      </dsp:txXfrm>
    </dsp:sp>
    <dsp:sp modelId="{CCCE5A85-468D-4F56-BB8E-2E6897692FFB}">
      <dsp:nvSpPr>
        <dsp:cNvPr id="0" name=""/>
        <dsp:cNvSpPr/>
      </dsp:nvSpPr>
      <dsp:spPr>
        <a:xfrm>
          <a:off x="4500264" y="857374"/>
          <a:ext cx="170854" cy="640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05"/>
              </a:lnTo>
              <a:lnTo>
                <a:pt x="170854" y="6407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EB2162-7110-41DF-B75F-54A6CA7B9892}">
      <dsp:nvSpPr>
        <dsp:cNvPr id="0" name=""/>
        <dsp:cNvSpPr/>
      </dsp:nvSpPr>
      <dsp:spPr>
        <a:xfrm>
          <a:off x="4671119" y="1070942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Busy Schedule</a:t>
          </a:r>
        </a:p>
      </dsp:txBody>
      <dsp:txXfrm>
        <a:off x="4696140" y="1095963"/>
        <a:ext cx="1316795" cy="804231"/>
      </dsp:txXfrm>
    </dsp:sp>
    <dsp:sp modelId="{BD196AC6-7D4C-45E6-A3E0-3E01D730A0E7}">
      <dsp:nvSpPr>
        <dsp:cNvPr id="0" name=""/>
        <dsp:cNvSpPr/>
      </dsp:nvSpPr>
      <dsp:spPr>
        <a:xfrm>
          <a:off x="4500264" y="857374"/>
          <a:ext cx="170854" cy="1708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546"/>
              </a:lnTo>
              <a:lnTo>
                <a:pt x="170854" y="1708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4B089-9356-4454-BCB4-1234AF11987C}">
      <dsp:nvSpPr>
        <dsp:cNvPr id="0" name=""/>
        <dsp:cNvSpPr/>
      </dsp:nvSpPr>
      <dsp:spPr>
        <a:xfrm>
          <a:off x="4671119" y="2138784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Redundant Questions</a:t>
          </a:r>
        </a:p>
      </dsp:txBody>
      <dsp:txXfrm>
        <a:off x="4696140" y="2163805"/>
        <a:ext cx="1316795" cy="804231"/>
      </dsp:txXfrm>
    </dsp:sp>
    <dsp:sp modelId="{990F8AE3-6F4F-4A0A-80E5-C79EB093EC23}">
      <dsp:nvSpPr>
        <dsp:cNvPr id="0" name=""/>
        <dsp:cNvSpPr/>
      </dsp:nvSpPr>
      <dsp:spPr>
        <a:xfrm>
          <a:off x="4500264" y="857374"/>
          <a:ext cx="170854" cy="277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6388"/>
              </a:lnTo>
              <a:lnTo>
                <a:pt x="170854" y="27763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6576D-A7E2-4353-B0A3-CD0EC6D02540}">
      <dsp:nvSpPr>
        <dsp:cNvPr id="0" name=""/>
        <dsp:cNvSpPr/>
      </dsp:nvSpPr>
      <dsp:spPr>
        <a:xfrm>
          <a:off x="4671119" y="3206625"/>
          <a:ext cx="1366837" cy="85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300" kern="1200" dirty="0"/>
            <a:t>Missing Emails</a:t>
          </a:r>
        </a:p>
      </dsp:txBody>
      <dsp:txXfrm>
        <a:off x="4696140" y="3231646"/>
        <a:ext cx="1316795" cy="8042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6BEB-747F-42B2-90A2-06882D84EE09}">
      <dsp:nvSpPr>
        <dsp:cNvPr id="0" name=""/>
        <dsp:cNvSpPr/>
      </dsp:nvSpPr>
      <dsp:spPr>
        <a:xfrm>
          <a:off x="201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Introduction</a:t>
          </a:r>
        </a:p>
      </dsp:txBody>
      <dsp:txXfrm>
        <a:off x="320523" y="0"/>
        <a:ext cx="1156673" cy="637015"/>
      </dsp:txXfrm>
    </dsp:sp>
    <dsp:sp modelId="{9431C480-536A-4811-905F-702548891E98}">
      <dsp:nvSpPr>
        <dsp:cNvPr id="0" name=""/>
        <dsp:cNvSpPr/>
      </dsp:nvSpPr>
      <dsp:spPr>
        <a:xfrm>
          <a:off x="161633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Feasibility Study</a:t>
          </a:r>
        </a:p>
      </dsp:txBody>
      <dsp:txXfrm>
        <a:off x="1934843" y="0"/>
        <a:ext cx="1156673" cy="637015"/>
      </dsp:txXfrm>
    </dsp:sp>
    <dsp:sp modelId="{011F4D7C-377C-4BB0-8F95-042CFF732EBC}">
      <dsp:nvSpPr>
        <dsp:cNvPr id="0" name=""/>
        <dsp:cNvSpPr/>
      </dsp:nvSpPr>
      <dsp:spPr>
        <a:xfrm>
          <a:off x="3230655" y="0"/>
          <a:ext cx="1793688" cy="637015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/>
            <a:t>Python Prototyping</a:t>
          </a:r>
        </a:p>
      </dsp:txBody>
      <dsp:txXfrm>
        <a:off x="3549163" y="0"/>
        <a:ext cx="1156673" cy="637015"/>
      </dsp:txXfrm>
    </dsp:sp>
    <dsp:sp modelId="{1E6E9EE0-0882-4D8A-9F83-20A913E8CCBA}">
      <dsp:nvSpPr>
        <dsp:cNvPr id="0" name=""/>
        <dsp:cNvSpPr/>
      </dsp:nvSpPr>
      <dsp:spPr>
        <a:xfrm>
          <a:off x="484497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Google </a:t>
          </a:r>
          <a:r>
            <a:rPr lang="en-GB" sz="1400" kern="1200" dirty="0" err="1">
              <a:latin typeface="Calibri"/>
            </a:rPr>
            <a:t>Dialogflow</a:t>
          </a:r>
          <a:endParaRPr lang="en-IE" sz="1400" kern="1200" dirty="0">
            <a:latin typeface="Calibri"/>
          </a:endParaRPr>
        </a:p>
      </dsp:txBody>
      <dsp:txXfrm>
        <a:off x="5163483" y="0"/>
        <a:ext cx="1156673" cy="637015"/>
      </dsp:txXfrm>
    </dsp:sp>
    <dsp:sp modelId="{B0F35C15-06A6-4ECF-927D-5C64F7AEC6D2}">
      <dsp:nvSpPr>
        <dsp:cNvPr id="0" name=""/>
        <dsp:cNvSpPr/>
      </dsp:nvSpPr>
      <dsp:spPr>
        <a:xfrm>
          <a:off x="6459295" y="0"/>
          <a:ext cx="1793688" cy="637015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</a:rPr>
            <a:t>Benchmarking &amp; Future Work</a:t>
          </a:r>
          <a:endParaRPr lang="en-IE" sz="1400" kern="1200" dirty="0">
            <a:latin typeface="Calibri"/>
          </a:endParaRPr>
        </a:p>
      </dsp:txBody>
      <dsp:txXfrm>
        <a:off x="6777803" y="0"/>
        <a:ext cx="1156673" cy="637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18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1" y="0"/>
            <a:ext cx="91270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289400"/>
            <a:ext cx="7500938" cy="36180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75" y="5481750"/>
            <a:ext cx="4679325" cy="97937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0" y="6024880"/>
            <a:ext cx="9144000" cy="838894"/>
          </a:xfrm>
          <a:prstGeom prst="rect">
            <a:avLst/>
          </a:prstGeom>
          <a:solidFill>
            <a:srgbClr val="0071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6198748"/>
            <a:ext cx="2060224" cy="55063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954041" y="6615119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21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881075"/>
            <a:ext cx="3933824" cy="3163365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4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881075"/>
            <a:ext cx="3934800" cy="3163365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4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6024880"/>
            <a:ext cx="9144000" cy="838894"/>
          </a:xfrm>
          <a:prstGeom prst="rect">
            <a:avLst/>
          </a:prstGeom>
          <a:solidFill>
            <a:srgbClr val="0071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6198748"/>
            <a:ext cx="2060224" cy="55063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954041" y="6615119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438275"/>
            <a:ext cx="4204800" cy="5094287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905000"/>
            <a:ext cx="3819525" cy="3987688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4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4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6534000"/>
            <a:ext cx="9144000" cy="324000"/>
          </a:xfrm>
          <a:prstGeom prst="rect">
            <a:avLst/>
          </a:prstGeom>
          <a:solidFill>
            <a:srgbClr val="0071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954041" y="6615119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8275"/>
            <a:ext cx="9144000" cy="5094287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6534000"/>
            <a:ext cx="9144000" cy="324000"/>
          </a:xfrm>
          <a:prstGeom prst="rect">
            <a:avLst/>
          </a:prstGeom>
          <a:solidFill>
            <a:srgbClr val="0071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954041" y="6615119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1" y="0"/>
            <a:ext cx="9127097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871551"/>
            <a:ext cx="7500938" cy="409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6534000"/>
            <a:ext cx="9144000" cy="324000"/>
          </a:xfrm>
          <a:prstGeom prst="rect">
            <a:avLst/>
          </a:prstGeom>
          <a:solidFill>
            <a:srgbClr val="0071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954041" y="6615119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  <p:sldLayoutId id="2147483657" r:id="rId5"/>
    <p:sldLayoutId id="2147483658" r:id="rId6"/>
    <p:sldLayoutId id="2147483659" r:id="rId7"/>
    <p:sldLayoutId id="2147483654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417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3175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8325" indent="-22225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84225" indent="-201613" algn="l" defTabSz="914400" rtl="0" eaLnBrk="1" latinLnBrk="0" hangingPunct="1">
        <a:spcBef>
          <a:spcPts val="1134"/>
        </a:spcBef>
        <a:buClr>
          <a:schemeClr val="tx2"/>
        </a:buClr>
        <a:buFont typeface="Minion Pro" pitchFamily="18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0125" indent="-185738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21.png"/><Relationship Id="rId9" Type="http://schemas.microsoft.com/office/2007/relationships/diagramDrawing" Target="../diagrams/drawing1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25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8.xml"/><Relationship Id="rId5" Type="http://schemas.openxmlformats.org/officeDocument/2006/relationships/image" Target="../media/image14.png"/><Relationship Id="rId10" Type="http://schemas.microsoft.com/office/2007/relationships/diagramDrawing" Target="../diagrams/drawing8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>
                <a:cs typeface="Calibri Light"/>
              </a:rPr>
              <a:t>AI Chatbot for Students Assistance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Under Supervision of Professor Kevin Kelly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Shirish Senthil Kumar</a:t>
            </a:r>
          </a:p>
          <a:p>
            <a:pPr lvl="1"/>
            <a:r>
              <a:rPr lang="en-US" sz="1400">
                <a:cs typeface="Calibri Light"/>
              </a:rPr>
              <a:t>AI Chatbot for Students Assistance</a:t>
            </a:r>
            <a:endParaRPr lang="en-GB"/>
          </a:p>
          <a:p>
            <a:pPr lvl="2"/>
            <a:r>
              <a:rPr lang="en-GB"/>
              <a:t>Date 02/03/2023</a:t>
            </a: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293A6-BC19-106E-36DF-814777BE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30" y="882514"/>
            <a:ext cx="7500939" cy="561600"/>
          </a:xfrm>
        </p:spPr>
        <p:txBody>
          <a:bodyPr/>
          <a:lstStyle/>
          <a:p>
            <a:pPr algn="ctr"/>
            <a:r>
              <a:rPr lang="en-GB" dirty="0"/>
              <a:t>Google </a:t>
            </a:r>
            <a:r>
              <a:rPr lang="en-GB" dirty="0" err="1"/>
              <a:t>Dialogflow</a:t>
            </a:r>
            <a:r>
              <a:rPr lang="en-GB" dirty="0"/>
              <a:t> (AI Chatbot)</a:t>
            </a:r>
            <a:endParaRPr lang="en-I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DD95EEB-3C6B-A68A-7848-9BB472541F16}"/>
              </a:ext>
            </a:extLst>
          </p:cNvPr>
          <p:cNvSpPr txBox="1">
            <a:spLocks/>
          </p:cNvSpPr>
          <p:nvPr/>
        </p:nvSpPr>
        <p:spPr>
          <a:xfrm>
            <a:off x="444499" y="2374278"/>
            <a:ext cx="4127501" cy="36012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Utilizes Googles powerful natural language understanding engine</a:t>
            </a:r>
          </a:p>
          <a:p>
            <a:pPr lvl="1"/>
            <a:r>
              <a:rPr lang="en-US" dirty="0"/>
              <a:t>Easy to scale and integrate with websites, Facebook messenger, </a:t>
            </a:r>
            <a:r>
              <a:rPr lang="en-US" dirty="0" err="1"/>
              <a:t>etc</a:t>
            </a:r>
            <a:endParaRPr lang="en-GB" dirty="0"/>
          </a:p>
          <a:p>
            <a:pPr lvl="1"/>
            <a:r>
              <a:rPr lang="en-US" dirty="0"/>
              <a:t>Provides Rich Text options: Buttons, Hyperlink to websites for user experience</a:t>
            </a:r>
          </a:p>
          <a:p>
            <a:pPr lvl="1"/>
            <a:r>
              <a:rPr lang="en-US" dirty="0"/>
              <a:t>Records the interaction for training the agent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BAFA2B0-A791-B268-E876-2E6128F0DD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5345608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50C2887-9D7F-8BE3-802B-5297017A1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3115491"/>
            <a:ext cx="38671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5B812D-1494-C6BF-49CF-F657EAC0C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" b="3979"/>
          <a:stretch/>
        </p:blipFill>
        <p:spPr>
          <a:xfrm>
            <a:off x="1727483" y="1648658"/>
            <a:ext cx="5689031" cy="35781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A55073-2CBC-F46C-6962-F8CBC22F25A5}"/>
              </a:ext>
            </a:extLst>
          </p:cNvPr>
          <p:cNvSpPr txBox="1"/>
          <p:nvPr/>
        </p:nvSpPr>
        <p:spPr>
          <a:xfrm>
            <a:off x="2880635" y="4779115"/>
            <a:ext cx="1383545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Intent Block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293A6-BC19-106E-36DF-814777BE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30" y="882514"/>
            <a:ext cx="7500939" cy="561600"/>
          </a:xfrm>
        </p:spPr>
        <p:txBody>
          <a:bodyPr/>
          <a:lstStyle/>
          <a:p>
            <a:pPr algn="ctr"/>
            <a:r>
              <a:rPr lang="en-GB" dirty="0"/>
              <a:t>Technical Architecture of </a:t>
            </a:r>
            <a:r>
              <a:rPr lang="en-GB" dirty="0" err="1"/>
              <a:t>Dialogflow</a:t>
            </a:r>
            <a:r>
              <a:rPr lang="en-GB" dirty="0"/>
              <a:t> Agent</a:t>
            </a:r>
            <a:endParaRPr lang="en-I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AF26A-FBE9-DD59-1BF9-E7250941F2AB}"/>
              </a:ext>
            </a:extLst>
          </p:cNvPr>
          <p:cNvSpPr txBox="1"/>
          <p:nvPr/>
        </p:nvSpPr>
        <p:spPr>
          <a:xfrm>
            <a:off x="1088572" y="5305136"/>
            <a:ext cx="73146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Dialogflow</a:t>
            </a:r>
            <a:r>
              <a:rPr lang="en-GB" sz="1400" i="1" dirty="0"/>
              <a:t> Architecture </a:t>
            </a:r>
          </a:p>
          <a:p>
            <a:pPr algn="ctr"/>
            <a:endParaRPr lang="en-GB" sz="1400" i="1" dirty="0"/>
          </a:p>
          <a:p>
            <a:r>
              <a:rPr lang="en-GB" sz="1400" i="1" dirty="0"/>
              <a:t>Source: Pérez-Soler, Sara &amp; Juarez-Puerta, Sandra &amp; Guerra, Esther &amp; Lara, Juan. (2021). Choosing a Chatbot Development Tool. IEEE Software. PP. 10.1109/MS.2020.3030198.   </a:t>
            </a:r>
          </a:p>
          <a:p>
            <a:endParaRPr lang="en-IE" sz="1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6267B4-1928-798C-35E3-6D2F61EBE313}"/>
              </a:ext>
            </a:extLst>
          </p:cNvPr>
          <p:cNvSpPr txBox="1"/>
          <p:nvPr/>
        </p:nvSpPr>
        <p:spPr>
          <a:xfrm>
            <a:off x="7006045" y="1911584"/>
            <a:ext cx="1778000" cy="37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Integration Block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17776F-6712-4751-81B4-2342D2C367ED}"/>
              </a:ext>
            </a:extLst>
          </p:cNvPr>
          <p:cNvSpPr txBox="1"/>
          <p:nvPr/>
        </p:nvSpPr>
        <p:spPr>
          <a:xfrm>
            <a:off x="7442200" y="4209143"/>
            <a:ext cx="161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Response Block</a:t>
            </a: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EE54304C-50A1-CBEB-F7D9-9846B6C559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579572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E76E56-D638-16FF-CBD6-3710C8210BE7}"/>
              </a:ext>
            </a:extLst>
          </p:cNvPr>
          <p:cNvCxnSpPr>
            <a:cxnSpLocks/>
          </p:cNvCxnSpPr>
          <p:nvPr/>
        </p:nvCxnSpPr>
        <p:spPr>
          <a:xfrm flipV="1">
            <a:off x="1158240" y="4532308"/>
            <a:ext cx="740229" cy="32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F7E3CF-24A3-9BF3-95DA-8A05D333A3F7}"/>
              </a:ext>
            </a:extLst>
          </p:cNvPr>
          <p:cNvSpPr txBox="1"/>
          <p:nvPr/>
        </p:nvSpPr>
        <p:spPr>
          <a:xfrm>
            <a:off x="944152" y="4737264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359DE-A655-CCEC-4D35-52E45296346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276252" y="3111473"/>
            <a:ext cx="200642" cy="463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96C11-4A9C-C88A-BAB1-0F90A204028D}"/>
              </a:ext>
            </a:extLst>
          </p:cNvPr>
          <p:cNvSpPr txBox="1"/>
          <p:nvPr/>
        </p:nvSpPr>
        <p:spPr>
          <a:xfrm>
            <a:off x="4123852" y="2711363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88CD81-449E-5574-3977-DEA121DE9C5A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383384" y="3564521"/>
            <a:ext cx="1058816" cy="2678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420247-102A-1788-AB15-84E9685420BD}"/>
              </a:ext>
            </a:extLst>
          </p:cNvPr>
          <p:cNvSpPr txBox="1"/>
          <p:nvPr/>
        </p:nvSpPr>
        <p:spPr>
          <a:xfrm>
            <a:off x="7442200" y="3364466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841A4A-0B50-20DC-400D-272F7920F8F9}"/>
              </a:ext>
            </a:extLst>
          </p:cNvPr>
          <p:cNvSpPr txBox="1"/>
          <p:nvPr/>
        </p:nvSpPr>
        <p:spPr>
          <a:xfrm>
            <a:off x="404779" y="2928484"/>
            <a:ext cx="1383545" cy="6463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Query and Dialog Block</a:t>
            </a:r>
          </a:p>
        </p:txBody>
      </p:sp>
    </p:spTree>
    <p:extLst>
      <p:ext uri="{BB962C8B-B14F-4D97-AF65-F5344CB8AC3E}">
        <p14:creationId xmlns:p14="http://schemas.microsoft.com/office/powerpoint/2010/main" val="195530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E0A214B-2624-BB8F-8CF2-9FDAB9662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145781"/>
              </p:ext>
            </p:extLst>
          </p:nvPr>
        </p:nvGraphicFramePr>
        <p:xfrm>
          <a:off x="134277" y="858945"/>
          <a:ext cx="8915380" cy="5541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29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	Conversational Flow Architecture of Chatbot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06CCB9-0E70-7FA4-AC11-A5389BF305C6}"/>
              </a:ext>
            </a:extLst>
          </p:cNvPr>
          <p:cNvSpPr txBox="1">
            <a:spLocks/>
          </p:cNvSpPr>
          <p:nvPr/>
        </p:nvSpPr>
        <p:spPr>
          <a:xfrm>
            <a:off x="444500" y="1881074"/>
            <a:ext cx="8255000" cy="43012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4A1B45-5354-F754-64C3-CB3A65E4B465}"/>
              </a:ext>
            </a:extLst>
          </p:cNvPr>
          <p:cNvCxnSpPr>
            <a:cxnSpLocks/>
          </p:cNvCxnSpPr>
          <p:nvPr/>
        </p:nvCxnSpPr>
        <p:spPr>
          <a:xfrm>
            <a:off x="5392057" y="4572000"/>
            <a:ext cx="0" cy="1124857"/>
          </a:xfrm>
          <a:prstGeom prst="line">
            <a:avLst/>
          </a:prstGeom>
          <a:noFill/>
          <a:ln w="25400" cap="flat" cmpd="sng" algn="ctr">
            <a:solidFill>
              <a:srgbClr val="0070BB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E0879C-5E37-2476-A84B-6F6D2D7F4040}"/>
              </a:ext>
            </a:extLst>
          </p:cNvPr>
          <p:cNvCxnSpPr>
            <a:cxnSpLocks/>
          </p:cNvCxnSpPr>
          <p:nvPr/>
        </p:nvCxnSpPr>
        <p:spPr>
          <a:xfrm>
            <a:off x="7525657" y="3911600"/>
            <a:ext cx="0" cy="1784110"/>
          </a:xfrm>
          <a:prstGeom prst="line">
            <a:avLst/>
          </a:prstGeom>
          <a:noFill/>
          <a:ln w="25400" cap="flat" cmpd="sng" algn="ctr">
            <a:solidFill>
              <a:srgbClr val="0070BB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6502D71-7AAB-AA27-C0A8-113878ABAA0B}"/>
              </a:ext>
            </a:extLst>
          </p:cNvPr>
          <p:cNvCxnSpPr>
            <a:cxnSpLocks/>
          </p:cNvCxnSpPr>
          <p:nvPr/>
        </p:nvCxnSpPr>
        <p:spPr>
          <a:xfrm>
            <a:off x="3251200" y="5196114"/>
            <a:ext cx="1026886" cy="499596"/>
          </a:xfrm>
          <a:prstGeom prst="bentConnector3">
            <a:avLst>
              <a:gd name="adj1" fmla="val -177"/>
            </a:avLst>
          </a:prstGeom>
          <a:noFill/>
          <a:ln w="25400" cap="flat" cmpd="sng" algn="ctr">
            <a:solidFill>
              <a:srgbClr val="0070BB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E59B626-C0ED-AFFD-CEEA-9162AEBCCD93}"/>
              </a:ext>
            </a:extLst>
          </p:cNvPr>
          <p:cNvCxnSpPr>
            <a:cxnSpLocks/>
          </p:cNvCxnSpPr>
          <p:nvPr/>
        </p:nvCxnSpPr>
        <p:spPr>
          <a:xfrm rot="10800000">
            <a:off x="1124863" y="5146946"/>
            <a:ext cx="3214909" cy="548764"/>
          </a:xfrm>
          <a:prstGeom prst="bentConnector3">
            <a:avLst>
              <a:gd name="adj1" fmla="val 100113"/>
            </a:avLst>
          </a:prstGeom>
          <a:noFill/>
          <a:ln w="25400" cap="flat" cmpd="sng" algn="ctr">
            <a:solidFill>
              <a:srgbClr val="0070BB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2C3DE5A-3080-D5DC-69BE-CF8F3F29B4DD}"/>
              </a:ext>
            </a:extLst>
          </p:cNvPr>
          <p:cNvCxnSpPr>
            <a:cxnSpLocks/>
          </p:cNvCxnSpPr>
          <p:nvPr/>
        </p:nvCxnSpPr>
        <p:spPr>
          <a:xfrm rot="5400000">
            <a:off x="6943843" y="4047096"/>
            <a:ext cx="2723910" cy="573319"/>
          </a:xfrm>
          <a:prstGeom prst="bentConnector3">
            <a:avLst>
              <a:gd name="adj1" fmla="val 100088"/>
            </a:avLst>
          </a:prstGeom>
          <a:noFill/>
          <a:ln w="25400" cap="flat" cmpd="sng" algn="ctr">
            <a:solidFill>
              <a:srgbClr val="0070BB">
                <a:shade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cxnSp>
      <p:graphicFrame>
        <p:nvGraphicFramePr>
          <p:cNvPr id="68" name="Diagram 67">
            <a:extLst>
              <a:ext uri="{FF2B5EF4-FFF2-40B4-BE49-F238E27FC236}">
                <a16:creationId xmlns:a16="http://schemas.microsoft.com/office/drawing/2014/main" id="{E6CB22CE-6B7B-BAF8-13C5-A3FA541B0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3165700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C30E696-539A-83AA-CE43-062DA0663306}"/>
              </a:ext>
            </a:extLst>
          </p:cNvPr>
          <p:cNvSpPr/>
          <p:nvPr/>
        </p:nvSpPr>
        <p:spPr>
          <a:xfrm>
            <a:off x="92548" y="3039305"/>
            <a:ext cx="2049255" cy="2571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E4945-C657-ADB3-CE39-5642A0D72559}"/>
              </a:ext>
            </a:extLst>
          </p:cNvPr>
          <p:cNvSpPr/>
          <p:nvPr/>
        </p:nvSpPr>
        <p:spPr>
          <a:xfrm>
            <a:off x="2248845" y="3039305"/>
            <a:ext cx="2090924" cy="2571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6F00F-E51D-E962-1025-F65BB5F2BA3E}"/>
              </a:ext>
            </a:extLst>
          </p:cNvPr>
          <p:cNvSpPr/>
          <p:nvPr/>
        </p:nvSpPr>
        <p:spPr>
          <a:xfrm>
            <a:off x="8116388" y="2485196"/>
            <a:ext cx="974997" cy="572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AE2410-A0F7-76A9-BAAB-900CEA4EF07F}"/>
              </a:ext>
            </a:extLst>
          </p:cNvPr>
          <p:cNvSpPr/>
          <p:nvPr/>
        </p:nvSpPr>
        <p:spPr>
          <a:xfrm>
            <a:off x="7602949" y="4356815"/>
            <a:ext cx="974997" cy="572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EF257-5075-3F68-AE99-65887D31E244}"/>
              </a:ext>
            </a:extLst>
          </p:cNvPr>
          <p:cNvSpPr txBox="1"/>
          <p:nvPr/>
        </p:nvSpPr>
        <p:spPr>
          <a:xfrm>
            <a:off x="964775" y="2669972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8C9E05-BE4F-1F7F-4814-DFE3214C0BA9}"/>
              </a:ext>
            </a:extLst>
          </p:cNvPr>
          <p:cNvSpPr txBox="1"/>
          <p:nvPr/>
        </p:nvSpPr>
        <p:spPr>
          <a:xfrm>
            <a:off x="8425546" y="2123694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F256B-AEBA-E7C9-0E98-B1E7953B50BF}"/>
              </a:ext>
            </a:extLst>
          </p:cNvPr>
          <p:cNvSpPr txBox="1"/>
          <p:nvPr/>
        </p:nvSpPr>
        <p:spPr>
          <a:xfrm>
            <a:off x="8077742" y="4901327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4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29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	Conversational Flow of the AI Chatbot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06CCB9-0E70-7FA4-AC11-A5389BF305C6}"/>
              </a:ext>
            </a:extLst>
          </p:cNvPr>
          <p:cNvSpPr txBox="1">
            <a:spLocks/>
          </p:cNvSpPr>
          <p:nvPr/>
        </p:nvSpPr>
        <p:spPr>
          <a:xfrm>
            <a:off x="444500" y="1881074"/>
            <a:ext cx="8255000" cy="43012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E822DF-BD06-BB5B-1DE3-97175472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33" y="2309356"/>
            <a:ext cx="2065577" cy="35351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1F61DC-FD2F-8A17-0887-87BDD7AF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737" y="2210207"/>
            <a:ext cx="2181849" cy="36923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9DFC67-C00B-8191-4D38-3FF72C65F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311"/>
          <a:stretch/>
        </p:blipFill>
        <p:spPr>
          <a:xfrm>
            <a:off x="6176804" y="2210207"/>
            <a:ext cx="2181849" cy="33069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72EB137-1853-D0EA-E4B6-2A02CC389721}"/>
              </a:ext>
            </a:extLst>
          </p:cNvPr>
          <p:cNvSpPr txBox="1"/>
          <p:nvPr/>
        </p:nvSpPr>
        <p:spPr>
          <a:xfrm>
            <a:off x="667770" y="5952154"/>
            <a:ext cx="607129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1400" i="1" dirty="0"/>
              <a:t>Snippets of a conversation with Trinity Bot that is integrated to the webpage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31048E-E978-906C-69A5-58C15C8B5F65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788583" y="2166303"/>
            <a:ext cx="701455" cy="17518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4A733F9-4847-3CC3-3366-CA94ADA3B6AE}"/>
              </a:ext>
            </a:extLst>
          </p:cNvPr>
          <p:cNvSpPr txBox="1"/>
          <p:nvPr/>
        </p:nvSpPr>
        <p:spPr>
          <a:xfrm>
            <a:off x="3005165" y="1643083"/>
            <a:ext cx="1566835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400" dirty="0"/>
              <a:t>Trinity images (User experience)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8F2CD52-CDEE-DE73-6283-990A29543B58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7319217" y="2045641"/>
            <a:ext cx="688035" cy="9362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7CAC70F-E720-2A8A-2CAD-F8413E4E393E}"/>
              </a:ext>
            </a:extLst>
          </p:cNvPr>
          <p:cNvSpPr txBox="1"/>
          <p:nvPr/>
        </p:nvSpPr>
        <p:spPr>
          <a:xfrm>
            <a:off x="7150908" y="1676309"/>
            <a:ext cx="171268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400" dirty="0"/>
              <a:t>Grammatical</a:t>
            </a:r>
            <a:r>
              <a:rPr lang="en-IE" dirty="0"/>
              <a:t> </a:t>
            </a:r>
            <a:r>
              <a:rPr lang="en-IE" sz="1400" dirty="0"/>
              <a:t>Errors</a:t>
            </a:r>
            <a:endParaRPr lang="en-I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AEDC01-8673-E342-2320-53F5344DD6A3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6134099" y="2114448"/>
            <a:ext cx="254713" cy="20760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92441D-3818-03CF-D8D9-33FBFAD30269}"/>
              </a:ext>
            </a:extLst>
          </p:cNvPr>
          <p:cNvSpPr txBox="1"/>
          <p:nvPr/>
        </p:nvSpPr>
        <p:spPr>
          <a:xfrm>
            <a:off x="5277755" y="1591228"/>
            <a:ext cx="1712687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400" dirty="0"/>
              <a:t>Hyperlink to Trinity Webpages</a:t>
            </a:r>
            <a:endParaRPr lang="en-IE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517F86-14A3-091F-3861-32BA5FB70234}"/>
              </a:ext>
            </a:extLst>
          </p:cNvPr>
          <p:cNvCxnSpPr>
            <a:cxnSpLocks/>
          </p:cNvCxnSpPr>
          <p:nvPr/>
        </p:nvCxnSpPr>
        <p:spPr>
          <a:xfrm flipH="1">
            <a:off x="1738057" y="2157545"/>
            <a:ext cx="181234" cy="541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F401AFA-581C-A171-BC01-5B1EE40CDAFA}"/>
              </a:ext>
            </a:extLst>
          </p:cNvPr>
          <p:cNvSpPr txBox="1"/>
          <p:nvPr/>
        </p:nvSpPr>
        <p:spPr>
          <a:xfrm>
            <a:off x="641748" y="1619464"/>
            <a:ext cx="1977638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400" dirty="0"/>
              <a:t>Filters students into respective requirements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E605CA-8345-DAB9-7AA1-CCB369F55408}"/>
              </a:ext>
            </a:extLst>
          </p:cNvPr>
          <p:cNvCxnSpPr>
            <a:cxnSpLocks/>
          </p:cNvCxnSpPr>
          <p:nvPr/>
        </p:nvCxnSpPr>
        <p:spPr>
          <a:xfrm flipV="1">
            <a:off x="6981371" y="3876085"/>
            <a:ext cx="337846" cy="1759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7" name="Diagram 66">
            <a:extLst>
              <a:ext uri="{FF2B5EF4-FFF2-40B4-BE49-F238E27FC236}">
                <a16:creationId xmlns:a16="http://schemas.microsoft.com/office/drawing/2014/main" id="{D2180C78-E2E4-D224-22C5-EFDB04047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016845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96AA9AF-DD58-6BBC-EDA0-F38EF3F8088D}"/>
              </a:ext>
            </a:extLst>
          </p:cNvPr>
          <p:cNvSpPr txBox="1"/>
          <p:nvPr/>
        </p:nvSpPr>
        <p:spPr>
          <a:xfrm>
            <a:off x="6384120" y="5594785"/>
            <a:ext cx="239754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400" dirty="0"/>
              <a:t>Obtained from FAQ Section (Python Prototype)</a:t>
            </a:r>
          </a:p>
        </p:txBody>
      </p:sp>
    </p:spTree>
    <p:extLst>
      <p:ext uri="{BB962C8B-B14F-4D97-AF65-F5344CB8AC3E}">
        <p14:creationId xmlns:p14="http://schemas.microsoft.com/office/powerpoint/2010/main" val="329363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29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Results, Testing and Benchmarking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1ABE7E-9349-90FB-2310-042204D50E32}"/>
              </a:ext>
            </a:extLst>
          </p:cNvPr>
          <p:cNvSpPr txBox="1">
            <a:spLocks/>
          </p:cNvSpPr>
          <p:nvPr/>
        </p:nvSpPr>
        <p:spPr>
          <a:xfrm>
            <a:off x="325049" y="2333940"/>
            <a:ext cx="3387963" cy="3291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chatbot is given access to the key stakeholders</a:t>
            </a:r>
          </a:p>
          <a:p>
            <a:pPr lvl="1"/>
            <a:r>
              <a:rPr lang="en-US" dirty="0"/>
              <a:t>Raw interaction log is obtained from </a:t>
            </a:r>
            <a:r>
              <a:rPr lang="en-US" dirty="0" err="1"/>
              <a:t>Dialogflow</a:t>
            </a:r>
            <a:r>
              <a:rPr lang="en-US" dirty="0"/>
              <a:t>, which states the intent matched for a query</a:t>
            </a:r>
          </a:p>
          <a:p>
            <a:pPr lvl="1"/>
            <a:r>
              <a:rPr lang="en-US" dirty="0"/>
              <a:t>The expected/predicted intents are recorded via spreadsheet</a:t>
            </a:r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4D09DF-79CC-810E-71F5-15455620A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4852"/>
          <a:stretch/>
        </p:blipFill>
        <p:spPr>
          <a:xfrm>
            <a:off x="3965540" y="1590640"/>
            <a:ext cx="4733960" cy="31337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0D05D3-AB2B-55C5-4635-854F3CB53AD4}"/>
              </a:ext>
            </a:extLst>
          </p:cNvPr>
          <p:cNvSpPr txBox="1"/>
          <p:nvPr/>
        </p:nvSpPr>
        <p:spPr>
          <a:xfrm>
            <a:off x="6079995" y="2576286"/>
            <a:ext cx="3437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E9F776-7FEE-B03E-F1C4-81A35F943BC7}"/>
              </a:ext>
            </a:extLst>
          </p:cNvPr>
          <p:cNvCxnSpPr>
            <a:cxnSpLocks/>
          </p:cNvCxnSpPr>
          <p:nvPr/>
        </p:nvCxnSpPr>
        <p:spPr>
          <a:xfrm flipH="1" flipV="1">
            <a:off x="5602515" y="2648857"/>
            <a:ext cx="539919" cy="870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ED05DD2-A377-2BD5-892F-355AD90FAC0B}"/>
              </a:ext>
            </a:extLst>
          </p:cNvPr>
          <p:cNvSpPr txBox="1"/>
          <p:nvPr/>
        </p:nvSpPr>
        <p:spPr>
          <a:xfrm>
            <a:off x="6609691" y="3888505"/>
            <a:ext cx="2525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C91FF4-F595-1809-EA64-D319E0003BEA}"/>
              </a:ext>
            </a:extLst>
          </p:cNvPr>
          <p:cNvCxnSpPr>
            <a:cxnSpLocks/>
          </p:cNvCxnSpPr>
          <p:nvPr/>
        </p:nvCxnSpPr>
        <p:spPr>
          <a:xfrm flipH="1" flipV="1">
            <a:off x="6132211" y="3961076"/>
            <a:ext cx="539919" cy="870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697924C-062D-0DAE-7A4D-3CC99894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91" y="4918597"/>
            <a:ext cx="4714909" cy="13335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5DB3C0B-57D7-F143-4FC6-A5118FA37339}"/>
              </a:ext>
            </a:extLst>
          </p:cNvPr>
          <p:cNvSpPr txBox="1"/>
          <p:nvPr/>
        </p:nvSpPr>
        <p:spPr>
          <a:xfrm>
            <a:off x="6079994" y="5079998"/>
            <a:ext cx="2525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2660658-3B49-43FC-216B-23E0A63A64FE}"/>
              </a:ext>
            </a:extLst>
          </p:cNvPr>
          <p:cNvCxnSpPr>
            <a:cxnSpLocks/>
          </p:cNvCxnSpPr>
          <p:nvPr/>
        </p:nvCxnSpPr>
        <p:spPr>
          <a:xfrm flipH="1">
            <a:off x="5602515" y="5266037"/>
            <a:ext cx="529696" cy="1545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B5A1BE7E-64C4-D4E5-7A68-C306336FB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745991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0081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29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Results, Testing and Benchmarking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E3B61BA-3BC6-1562-91C0-C80271AA3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0036237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54AB5-2AED-B548-7733-FF6F9CDAC801}"/>
              </a:ext>
            </a:extLst>
          </p:cNvPr>
          <p:cNvSpPr txBox="1">
            <a:spLocks/>
          </p:cNvSpPr>
          <p:nvPr/>
        </p:nvSpPr>
        <p:spPr>
          <a:xfrm>
            <a:off x="283935" y="1627443"/>
            <a:ext cx="8415565" cy="45855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intent matching confusion matrix is constructed </a:t>
            </a:r>
            <a:r>
              <a:rPr lang="en-GB" dirty="0"/>
              <a:t>to calculate the Precision, Recall and F1</a:t>
            </a:r>
          </a:p>
          <a:p>
            <a:pPr lvl="1"/>
            <a:r>
              <a:rPr lang="en-GB" dirty="0"/>
              <a:t>F1 score is a machine learning evaluation metric that measures a model's accuracy and ranges from 0-1 (0 – Poor, 1- Good)</a:t>
            </a:r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EC9BA-CE82-D426-B474-27C25D7136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429"/>
          <a:stretch/>
        </p:blipFill>
        <p:spPr>
          <a:xfrm>
            <a:off x="1580901" y="3205806"/>
            <a:ext cx="5838868" cy="2024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C69B70-160A-38C9-2B7E-036F9F15D903}"/>
              </a:ext>
            </a:extLst>
          </p:cNvPr>
          <p:cNvSpPr txBox="1"/>
          <p:nvPr/>
        </p:nvSpPr>
        <p:spPr>
          <a:xfrm>
            <a:off x="435882" y="5230557"/>
            <a:ext cx="8111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b="1" i="1" dirty="0"/>
              <a:t>Reference: </a:t>
            </a:r>
            <a:r>
              <a:rPr lang="en-IE" sz="1400" b="1" i="1" dirty="0" err="1"/>
              <a:t>Sossi</a:t>
            </a:r>
            <a:r>
              <a:rPr lang="en-IE" sz="1400" b="1" i="1" dirty="0"/>
              <a:t> </a:t>
            </a:r>
            <a:r>
              <a:rPr lang="en-IE" sz="1400" b="1" i="1" dirty="0" err="1"/>
              <a:t>Alaoui</a:t>
            </a:r>
            <a:r>
              <a:rPr lang="en-IE" sz="1400" b="1" i="1" dirty="0"/>
              <a:t>, </a:t>
            </a:r>
            <a:r>
              <a:rPr lang="en-IE" sz="1400" b="1" i="1" dirty="0" err="1"/>
              <a:t>Safae</a:t>
            </a:r>
            <a:r>
              <a:rPr lang="en-IE" sz="1400" b="1" i="1" dirty="0"/>
              <a:t> &amp; </a:t>
            </a:r>
            <a:r>
              <a:rPr lang="en-IE" sz="1400" b="1" i="1" dirty="0" err="1"/>
              <a:t>Farhaoui</a:t>
            </a:r>
            <a:r>
              <a:rPr lang="en-IE" sz="1400" b="1" i="1" dirty="0"/>
              <a:t>, Yousef &amp; </a:t>
            </a:r>
            <a:r>
              <a:rPr lang="en-IE" sz="1400" b="1" i="1" dirty="0" err="1"/>
              <a:t>Aksasse</a:t>
            </a:r>
            <a:r>
              <a:rPr lang="en-IE" sz="1400" b="1" i="1" dirty="0"/>
              <a:t>, B.. (2018). Classification algorithms in Data Mining. International Journal of Tomography and Simulation. 31. 34-44. </a:t>
            </a:r>
          </a:p>
        </p:txBody>
      </p:sp>
    </p:spTree>
    <p:extLst>
      <p:ext uri="{BB962C8B-B14F-4D97-AF65-F5344CB8AC3E}">
        <p14:creationId xmlns:p14="http://schemas.microsoft.com/office/powerpoint/2010/main" val="153010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29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Results, Testing and Benchmarking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E3B61BA-3BC6-1562-91C0-C80271AA3E9A}"/>
              </a:ext>
            </a:extLst>
          </p:cNvPr>
          <p:cNvGraphicFramePr/>
          <p:nvPr/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E9FF1E4-E795-077C-7CAC-A6B65056F1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42"/>
          <a:stretch/>
        </p:blipFill>
        <p:spPr>
          <a:xfrm>
            <a:off x="1911584" y="2025860"/>
            <a:ext cx="6087728" cy="35126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94B2BE-E751-70EC-5EFD-35631DFC6125}"/>
              </a:ext>
            </a:extLst>
          </p:cNvPr>
          <p:cNvSpPr txBox="1"/>
          <p:nvPr/>
        </p:nvSpPr>
        <p:spPr>
          <a:xfrm>
            <a:off x="2805646" y="5538508"/>
            <a:ext cx="3370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i="1" dirty="0"/>
              <a:t>Intent Confusion Matrix Example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8BD0F-3C9D-C80B-E6FA-2C71D028E3E6}"/>
              </a:ext>
            </a:extLst>
          </p:cNvPr>
          <p:cNvSpPr txBox="1"/>
          <p:nvPr/>
        </p:nvSpPr>
        <p:spPr>
          <a:xfrm>
            <a:off x="1449919" y="3202955"/>
            <a:ext cx="461665" cy="17939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E" b="1" dirty="0"/>
              <a:t>Expected Intents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BDB538-DFEB-EC57-55FC-DCB1286B25E9}"/>
              </a:ext>
            </a:extLst>
          </p:cNvPr>
          <p:cNvSpPr txBox="1"/>
          <p:nvPr/>
        </p:nvSpPr>
        <p:spPr>
          <a:xfrm>
            <a:off x="3868091" y="1656528"/>
            <a:ext cx="1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Predicted Intents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2518D-5DB8-8CCC-CC91-C64AA6FCDF64}"/>
              </a:ext>
            </a:extLst>
          </p:cNvPr>
          <p:cNvSpPr txBox="1"/>
          <p:nvPr/>
        </p:nvSpPr>
        <p:spPr>
          <a:xfrm>
            <a:off x="444500" y="5877062"/>
            <a:ext cx="873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b="1" i="1" dirty="0"/>
              <a:t>Reference: https://chatbotsmagazine.com/automatically-generate-a-precision-recall-and-a-confusion-matrix-for-your-nlp-chatbot-training-9c2a8dc37752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61BC7-DE91-AA74-6DCE-8B3F001111B9}"/>
              </a:ext>
            </a:extLst>
          </p:cNvPr>
          <p:cNvSpPr/>
          <p:nvPr/>
        </p:nvSpPr>
        <p:spPr>
          <a:xfrm>
            <a:off x="6775269" y="2281646"/>
            <a:ext cx="1224043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428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29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Future Work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72E5D58-0D2E-DCA6-99C4-50947048B247}"/>
              </a:ext>
            </a:extLst>
          </p:cNvPr>
          <p:cNvSpPr txBox="1">
            <a:spLocks/>
          </p:cNvSpPr>
          <p:nvPr/>
        </p:nvSpPr>
        <p:spPr>
          <a:xfrm>
            <a:off x="444500" y="1549256"/>
            <a:ext cx="8255000" cy="23794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Here is what the Conversational Agent could look like upon integration with the School of Engineering, Trinity website.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363D30-EF91-FD7E-1673-0A376509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63" y="2357859"/>
            <a:ext cx="8619670" cy="3856525"/>
          </a:xfrm>
          <a:prstGeom prst="rect">
            <a:avLst/>
          </a:prstGeom>
        </p:spPr>
      </p:pic>
      <p:pic>
        <p:nvPicPr>
          <p:cNvPr id="15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8CE469-DD9C-700C-57A0-76374016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62" y="3429000"/>
            <a:ext cx="1575838" cy="2775858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56C66A-A88F-55B6-7ED9-CC3E06759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3434896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72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8046" y="1564183"/>
            <a:ext cx="7500939" cy="554850"/>
          </a:xfrm>
        </p:spPr>
        <p:txBody>
          <a:bodyPr/>
          <a:lstStyle/>
          <a:p>
            <a:pPr algn="ctr"/>
            <a:r>
              <a:rPr lang="en-GB" dirty="0"/>
              <a:t>Thank You! 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57E4F-9EB0-9DF5-449C-48A0EE957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77"/>
          <a:stretch/>
        </p:blipFill>
        <p:spPr>
          <a:xfrm>
            <a:off x="6105516" y="2204341"/>
            <a:ext cx="2792980" cy="4191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CEE3B-264A-BEC0-DC41-76F70E5C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85" y="2204341"/>
            <a:ext cx="5547778" cy="419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214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29" y="1026035"/>
            <a:ext cx="7500939" cy="443673"/>
          </a:xfrm>
        </p:spPr>
        <p:txBody>
          <a:bodyPr/>
          <a:lstStyle/>
          <a:p>
            <a:pPr algn="ctr"/>
            <a:r>
              <a:rPr lang="en-GB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1529" y="1549256"/>
            <a:ext cx="4522814" cy="4040188"/>
          </a:xfrm>
        </p:spPr>
        <p:txBody>
          <a:bodyPr/>
          <a:lstStyle/>
          <a:p>
            <a:endParaRPr lang="en-GB" sz="2100" dirty="0"/>
          </a:p>
          <a:p>
            <a:pPr lvl="1"/>
            <a:r>
              <a:rPr lang="en-GB" dirty="0"/>
              <a:t>2</a:t>
            </a:r>
            <a:r>
              <a:rPr lang="en-GB" sz="2000" dirty="0"/>
              <a:t>3% of customer service companies are currently using AI chatbots</a:t>
            </a:r>
            <a:r>
              <a:rPr lang="en-US" dirty="0"/>
              <a:t>, demand to increase</a:t>
            </a:r>
            <a:endParaRPr lang="en-US" sz="2000" dirty="0"/>
          </a:p>
          <a:p>
            <a:pPr lvl="1"/>
            <a:r>
              <a:rPr lang="en-US" sz="2000" dirty="0"/>
              <a:t>Notable educational institutions integrating this technology are Deakin University, Georgia State and other prominent US universities</a:t>
            </a:r>
          </a:p>
          <a:p>
            <a:pPr lvl="1"/>
            <a:r>
              <a:rPr lang="en-US" sz="2000" dirty="0"/>
              <a:t>Rise in AI tech such as ChatGPT has increased interest amongst prospective students, Trinity can set a standard</a:t>
            </a:r>
          </a:p>
          <a:p>
            <a:pPr lvl="1"/>
            <a:endParaRPr lang="en-GB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4F38A-EB39-416E-6E78-D78E1B1B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96" y="1549256"/>
            <a:ext cx="2505093" cy="4372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EE0C4-7FA6-211C-9BDF-5FA73C82673F}"/>
              </a:ext>
            </a:extLst>
          </p:cNvPr>
          <p:cNvSpPr txBox="1"/>
          <p:nvPr/>
        </p:nvSpPr>
        <p:spPr>
          <a:xfrm>
            <a:off x="6299614" y="5921263"/>
            <a:ext cx="189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/>
              <a:t>Georgia State’s </a:t>
            </a:r>
            <a:r>
              <a:rPr lang="en-IE" sz="1400" b="1"/>
              <a:t>Pounce</a:t>
            </a:r>
            <a:r>
              <a:rPr lang="en-IE" sz="1400"/>
              <a:t> virtual assistant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DBEB08F-B696-BF4D-8438-FF9CCA8CA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823092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008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29" y="1026035"/>
            <a:ext cx="7500939" cy="443673"/>
          </a:xfrm>
        </p:spPr>
        <p:txBody>
          <a:bodyPr/>
          <a:lstStyle/>
          <a:p>
            <a:pPr algn="ctr"/>
            <a:r>
              <a:rPr lang="en-GB"/>
              <a:t>Problem Statement</a:t>
            </a:r>
          </a:p>
        </p:txBody>
      </p:sp>
      <p:graphicFrame>
        <p:nvGraphicFramePr>
          <p:cNvPr id="10" name="Diagram 10">
            <a:extLst>
              <a:ext uri="{FF2B5EF4-FFF2-40B4-BE49-F238E27FC236}">
                <a16:creationId xmlns:a16="http://schemas.microsoft.com/office/drawing/2014/main" id="{1D709871-1D8F-6992-EF7F-AE9A5D43B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379482"/>
              </p:ext>
            </p:extLst>
          </p:nvPr>
        </p:nvGraphicFramePr>
        <p:xfrm>
          <a:off x="522123" y="2702127"/>
          <a:ext cx="844385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73A444F-F748-C119-7D47-50D6BFC40BC8}"/>
              </a:ext>
            </a:extLst>
          </p:cNvPr>
          <p:cNvSpPr txBox="1"/>
          <p:nvPr/>
        </p:nvSpPr>
        <p:spPr>
          <a:xfrm>
            <a:off x="444500" y="1668268"/>
            <a:ext cx="852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To build a robust AI Chatbot for students assistance that shows quick and accurate responses, contextual awareness (NLP), </a:t>
            </a:r>
            <a:r>
              <a:rPr lang="en-IE" dirty="0">
                <a:solidFill>
                  <a:srgbClr val="374151"/>
                </a:solidFill>
                <a:latin typeface="Söhne"/>
              </a:rPr>
              <a:t>positive user experience</a:t>
            </a:r>
            <a:r>
              <a:rPr lang="en-IE" b="0" i="0" dirty="0">
                <a:solidFill>
                  <a:srgbClr val="374151"/>
                </a:solidFill>
                <a:effectLst/>
                <a:latin typeface="Söhne"/>
              </a:rPr>
              <a:t> and Human Parity</a:t>
            </a:r>
            <a:endParaRPr lang="en-I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36A89-AD1F-771E-3BFE-5E66CEBA4A1A}"/>
              </a:ext>
            </a:extLst>
          </p:cNvPr>
          <p:cNvSpPr txBox="1"/>
          <p:nvPr/>
        </p:nvSpPr>
        <p:spPr>
          <a:xfrm>
            <a:off x="3273226" y="2513159"/>
            <a:ext cx="259754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dirty="0"/>
              <a:t>Project RoadMap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B29129F0-FE9C-216B-EEFC-6BB038ACA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77930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04666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29" y="1026035"/>
            <a:ext cx="7500939" cy="443673"/>
          </a:xfrm>
        </p:spPr>
        <p:txBody>
          <a:bodyPr/>
          <a:lstStyle/>
          <a:p>
            <a:pPr algn="ctr"/>
            <a:r>
              <a:rPr lang="en-GB" dirty="0"/>
              <a:t>Key Stakeholders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1FCD6-F4A8-2168-507E-6F08103B1D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905435"/>
              </p:ext>
            </p:extLst>
          </p:nvPr>
        </p:nvGraphicFramePr>
        <p:xfrm>
          <a:off x="695911" y="1615485"/>
          <a:ext cx="7752173" cy="464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FCD29A8-9954-EC3D-2F35-46BFFCC72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051348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22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29" y="1026035"/>
            <a:ext cx="7500939" cy="443673"/>
          </a:xfrm>
        </p:spPr>
        <p:txBody>
          <a:bodyPr/>
          <a:lstStyle/>
          <a:p>
            <a:pPr algn="ctr"/>
            <a:r>
              <a:rPr lang="en-GB" dirty="0"/>
              <a:t>Key Takeaways from Stakeholder Research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6678D3-4B6C-9E4D-81D7-D95A8F585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051348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92C08FD0-CE3E-5FC7-3C49-4B87CC0A7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8908980"/>
              </p:ext>
            </p:extLst>
          </p:nvPr>
        </p:nvGraphicFramePr>
        <p:xfrm>
          <a:off x="1523998" y="17679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5682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9C53190-7C80-42BF-8F25-1988E5038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256"/>
            <a:ext cx="2300761" cy="484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57C01DF0-A710-A7E1-1CD7-4DA607B9E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612756"/>
            <a:ext cx="2133155" cy="47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BF56C9-B0B1-E30D-888A-90512846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6" y="1596882"/>
            <a:ext cx="2178866" cy="47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6E70A05C-C15A-C87F-5830-50A24D0EC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1596882"/>
            <a:ext cx="2163629" cy="47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29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SWOT ANALYSIS of the AI Chatbot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7BAB9-DC2D-3F00-4355-473CC3DA0213}"/>
              </a:ext>
            </a:extLst>
          </p:cNvPr>
          <p:cNvSpPr txBox="1"/>
          <p:nvPr/>
        </p:nvSpPr>
        <p:spPr>
          <a:xfrm>
            <a:off x="281368" y="3507296"/>
            <a:ext cx="1899701" cy="248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E" sz="1500" dirty="0"/>
              <a:t>24/7 Availability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E" sz="1500" dirty="0"/>
              <a:t>Faster response times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E" sz="1500" dirty="0"/>
              <a:t>Scalability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500" dirty="0"/>
              <a:t>Interactive features for UI/UX</a:t>
            </a:r>
            <a:endParaRPr lang="en-IE" sz="1500" dirty="0"/>
          </a:p>
          <a:p>
            <a:pPr>
              <a:lnSpc>
                <a:spcPct val="150000"/>
              </a:lnSpc>
            </a:pPr>
            <a:endParaRPr lang="en-IE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E861E-A65D-AA7B-9459-FDBFBC67F9D3}"/>
              </a:ext>
            </a:extLst>
          </p:cNvPr>
          <p:cNvSpPr txBox="1"/>
          <p:nvPr/>
        </p:nvSpPr>
        <p:spPr>
          <a:xfrm>
            <a:off x="2457460" y="3501979"/>
            <a:ext cx="1973716" cy="22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E" sz="1600" dirty="0"/>
              <a:t>Lack of Emotional Intelligence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Complex questions​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E" sz="1600" dirty="0"/>
              <a:t>Technical Issues​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E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27E56-6A85-DDB8-5F10-17E6A1DA43F2}"/>
              </a:ext>
            </a:extLst>
          </p:cNvPr>
          <p:cNvSpPr txBox="1"/>
          <p:nvPr/>
        </p:nvSpPr>
        <p:spPr>
          <a:xfrm>
            <a:off x="4744575" y="3501978"/>
            <a:ext cx="1973716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E" sz="1600" dirty="0"/>
              <a:t>Improved Student Experience​</a:t>
            </a:r>
            <a:endParaRPr lang="en-IE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E" sz="1600" dirty="0"/>
              <a:t>Opportunity to Innovate​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E" sz="1600" dirty="0"/>
              <a:t>Reduced redundancy.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9BD8D-A42F-AE3A-6157-D0A4B0957EB8}"/>
              </a:ext>
            </a:extLst>
          </p:cNvPr>
          <p:cNvSpPr txBox="1"/>
          <p:nvPr/>
        </p:nvSpPr>
        <p:spPr>
          <a:xfrm>
            <a:off x="6923441" y="3501979"/>
            <a:ext cx="1973716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/>
              <a:t>Security and Privacy Concerns​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E" sz="1600" dirty="0"/>
              <a:t>Cost of Implementation.</a:t>
            </a:r>
            <a:endParaRPr lang="en-IE" sz="1400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D66B1AA-CCCB-D476-6139-324824A6E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59280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4052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29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Key Definitions of the AI Chatbot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06CCB9-0E70-7FA4-AC11-A5389BF305C6}"/>
              </a:ext>
            </a:extLst>
          </p:cNvPr>
          <p:cNvSpPr txBox="1">
            <a:spLocks/>
          </p:cNvSpPr>
          <p:nvPr/>
        </p:nvSpPr>
        <p:spPr>
          <a:xfrm>
            <a:off x="444500" y="1881074"/>
            <a:ext cx="8255000" cy="43012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E" sz="2100" b="1" dirty="0"/>
              <a:t>Intent recognition</a:t>
            </a:r>
            <a:r>
              <a:rPr lang="en-GB" b="1" dirty="0"/>
              <a:t>:</a:t>
            </a:r>
            <a:r>
              <a:rPr lang="en-GB" dirty="0"/>
              <a:t> Using Natural language processing to associate text data and expression to an intent</a:t>
            </a:r>
            <a:endParaRPr lang="en-US" dirty="0"/>
          </a:p>
          <a:p>
            <a:pPr lvl="1"/>
            <a:r>
              <a:rPr lang="en-US" b="1" dirty="0"/>
              <a:t>Entities:</a:t>
            </a:r>
            <a:r>
              <a:rPr lang="en-US" dirty="0"/>
              <a:t> </a:t>
            </a:r>
            <a:r>
              <a:rPr lang="en-GB" dirty="0"/>
              <a:t>Entities can be fields, data, or text describing just about anything — courses, PhD’s, etc</a:t>
            </a:r>
            <a:endParaRPr lang="en-US" dirty="0"/>
          </a:p>
          <a:p>
            <a:pPr lvl="1"/>
            <a:r>
              <a:rPr lang="en-US" b="1" dirty="0"/>
              <a:t>Contexts:</a:t>
            </a:r>
            <a:r>
              <a:rPr lang="en-US" dirty="0"/>
              <a:t> </a:t>
            </a:r>
            <a:r>
              <a:rPr lang="en-GB" dirty="0"/>
              <a:t>Allows developers to control the order of intent matching</a:t>
            </a:r>
          </a:p>
          <a:p>
            <a:pPr lvl="1"/>
            <a:r>
              <a:rPr lang="en-GB" b="1" dirty="0"/>
              <a:t>Training Phrases</a:t>
            </a:r>
            <a:r>
              <a:rPr lang="en-GB" dirty="0"/>
              <a:t>: Example phrases for what end-users might type or say, referred to as end-user expressions</a:t>
            </a:r>
          </a:p>
          <a:p>
            <a:pPr lvl="1"/>
            <a:r>
              <a:rPr lang="en-GB" b="1" dirty="0"/>
              <a:t>Knowledge Base:</a:t>
            </a:r>
            <a:r>
              <a:rPr lang="en-GB" dirty="0"/>
              <a:t> Represents a collection of knowledge documents. It is created and curated using the Python prototype chatbot</a:t>
            </a:r>
          </a:p>
          <a:p>
            <a:pPr lvl="1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F6B8AC8-F1AA-7B9F-1DA2-599BFA3B7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757913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78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30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Initial Python Prototype (FAQ)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39728-B8C9-1339-CB95-C9B45CE0789F}"/>
              </a:ext>
            </a:extLst>
          </p:cNvPr>
          <p:cNvSpPr txBox="1">
            <a:spLocks/>
          </p:cNvSpPr>
          <p:nvPr/>
        </p:nvSpPr>
        <p:spPr>
          <a:xfrm>
            <a:off x="283935" y="1641028"/>
            <a:ext cx="3772808" cy="43890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r>
              <a:rPr lang="en-US" dirty="0"/>
              <a:t>Hard-code a third-party tool (Google </a:t>
            </a:r>
            <a:r>
              <a:rPr lang="en-US" dirty="0" err="1"/>
              <a:t>Dialogflow</a:t>
            </a:r>
            <a:r>
              <a:rPr lang="en-US" dirty="0"/>
              <a:t>) to get a better understanding of the NLU processes</a:t>
            </a:r>
          </a:p>
          <a:p>
            <a:pPr lvl="1"/>
            <a:r>
              <a:rPr lang="en-US" dirty="0"/>
              <a:t>Use the prototype to curate knowledge base and integrate with </a:t>
            </a:r>
            <a:r>
              <a:rPr lang="en-US" dirty="0" err="1"/>
              <a:t>Dialogflow</a:t>
            </a:r>
            <a:r>
              <a:rPr lang="en-US" dirty="0"/>
              <a:t> as a JSON/.csv file</a:t>
            </a:r>
          </a:p>
          <a:p>
            <a:pPr lvl="1"/>
            <a:r>
              <a:rPr lang="en-US" dirty="0"/>
              <a:t>Basic concept: If it works in the basic NLU, it will work on Google’s powerful NLU engine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086D9EF-631A-84A8-8809-B0E8DA1D44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5635453"/>
              </p:ext>
            </p:extLst>
          </p:nvPr>
        </p:nvGraphicFramePr>
        <p:xfrm>
          <a:off x="5212484" y="2203292"/>
          <a:ext cx="3605999" cy="3501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A724E9D9-4F51-5F15-EC86-8BA584F6B25C}"/>
              </a:ext>
            </a:extLst>
          </p:cNvPr>
          <p:cNvSpPr/>
          <p:nvPr/>
        </p:nvSpPr>
        <p:spPr>
          <a:xfrm>
            <a:off x="4106111" y="4709984"/>
            <a:ext cx="879477" cy="1012506"/>
          </a:xfrm>
          <a:prstGeom prst="flowChartMagneticDisk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C4955-DF0E-4B06-C913-51B5D8084D8C}"/>
              </a:ext>
            </a:extLst>
          </p:cNvPr>
          <p:cNvSpPr txBox="1"/>
          <p:nvPr/>
        </p:nvSpPr>
        <p:spPr>
          <a:xfrm>
            <a:off x="4084320" y="5058742"/>
            <a:ext cx="88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/>
              <a:t>Intents JSON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0B9B8-B078-89D9-4B7F-EEE2797FAF88}"/>
              </a:ext>
            </a:extLst>
          </p:cNvPr>
          <p:cNvSpPr txBox="1"/>
          <p:nvPr/>
        </p:nvSpPr>
        <p:spPr>
          <a:xfrm>
            <a:off x="6811035" y="2355590"/>
            <a:ext cx="55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B25074-B012-C194-9B73-A664EC2D0711}"/>
              </a:ext>
            </a:extLst>
          </p:cNvPr>
          <p:cNvSpPr txBox="1"/>
          <p:nvPr/>
        </p:nvSpPr>
        <p:spPr>
          <a:xfrm>
            <a:off x="6284892" y="3087702"/>
            <a:ext cx="16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Pre-processed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56900D-BB7A-9AFD-395B-79B6D5EAADBA}"/>
              </a:ext>
            </a:extLst>
          </p:cNvPr>
          <p:cNvSpPr txBox="1"/>
          <p:nvPr/>
        </p:nvSpPr>
        <p:spPr>
          <a:xfrm>
            <a:off x="6811035" y="3765446"/>
            <a:ext cx="70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Bag of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FC305E-7589-948D-29A6-9F4175D766BE}"/>
              </a:ext>
            </a:extLst>
          </p:cNvPr>
          <p:cNvSpPr txBox="1"/>
          <p:nvPr/>
        </p:nvSpPr>
        <p:spPr>
          <a:xfrm>
            <a:off x="4026128" y="5714740"/>
            <a:ext cx="105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Pre Defined Responses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61241894-177B-C6CF-0E7C-5AB550918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88763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9B79B5D4-28F7-6D45-4E4A-B0EA63233D0C}"/>
              </a:ext>
            </a:extLst>
          </p:cNvPr>
          <p:cNvSpPr/>
          <p:nvPr/>
        </p:nvSpPr>
        <p:spPr>
          <a:xfrm>
            <a:off x="5040931" y="5242570"/>
            <a:ext cx="429624" cy="139337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3F209A-2AE8-BDFD-465A-09F2E8CA0342}"/>
              </a:ext>
            </a:extLst>
          </p:cNvPr>
          <p:cNvCxnSpPr/>
          <p:nvPr/>
        </p:nvCxnSpPr>
        <p:spPr>
          <a:xfrm>
            <a:off x="4004492" y="1846217"/>
            <a:ext cx="0" cy="43917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31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CFFB5CCD-FD16-1DD9-63BF-9219486C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6DCCEEC-611E-9F27-BCB8-42BA2782D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F36E0-EF15-0044-9622-834D91F78142}"/>
              </a:ext>
            </a:extLst>
          </p:cNvPr>
          <p:cNvSpPr txBox="1">
            <a:spLocks/>
          </p:cNvSpPr>
          <p:nvPr/>
        </p:nvSpPr>
        <p:spPr>
          <a:xfrm>
            <a:off x="821530" y="1026035"/>
            <a:ext cx="7500939" cy="4436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Initial Python Prototype (FAQ)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AF8FC-4931-A18B-0356-312ADEC5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90" y="1657457"/>
            <a:ext cx="3282996" cy="4108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7B8E5-E90A-033B-9071-BD6CF8B7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657457"/>
            <a:ext cx="4373803" cy="39668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D1461B-3521-6924-DCB3-A23ED9784C5D}"/>
              </a:ext>
            </a:extLst>
          </p:cNvPr>
          <p:cNvSpPr txBox="1"/>
          <p:nvPr/>
        </p:nvSpPr>
        <p:spPr>
          <a:xfrm>
            <a:off x="5186090" y="5831965"/>
            <a:ext cx="3282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/>
              <a:t>Chatbot Prototype using 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D44248-BF37-7F68-D65D-7269D91BCBBA}"/>
              </a:ext>
            </a:extLst>
          </p:cNvPr>
          <p:cNvSpPr txBox="1"/>
          <p:nvPr/>
        </p:nvSpPr>
        <p:spPr>
          <a:xfrm>
            <a:off x="989903" y="5678076"/>
            <a:ext cx="328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/>
              <a:t>Intents JSON file that is Integrated in Google </a:t>
            </a:r>
            <a:r>
              <a:rPr lang="en-IE" sz="1400" dirty="0" err="1"/>
              <a:t>Dialogflow</a:t>
            </a:r>
            <a:endParaRPr lang="en-IE" sz="1400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19815B1-3BF0-4F04-172C-8A894EC8E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3933267"/>
              </p:ext>
            </p:extLst>
          </p:nvPr>
        </p:nvGraphicFramePr>
        <p:xfrm>
          <a:off x="444500" y="309472"/>
          <a:ext cx="8255000" cy="63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1743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rinity_PPT_Calibri_Option1">
  <a:themeElements>
    <a:clrScheme name="Custom 3 1">
      <a:dk1>
        <a:srgbClr val="000000"/>
      </a:dk1>
      <a:lt1>
        <a:srgbClr val="FFFFFF"/>
      </a:lt1>
      <a:dk2>
        <a:srgbClr val="0070BB"/>
      </a:dk2>
      <a:lt2>
        <a:srgbClr val="FFFFFF"/>
      </a:lt2>
      <a:accent1>
        <a:srgbClr val="0070BB"/>
      </a:accent1>
      <a:accent2>
        <a:srgbClr val="0E73B9"/>
      </a:accent2>
      <a:accent3>
        <a:srgbClr val="7C7C7C"/>
      </a:accent3>
      <a:accent4>
        <a:srgbClr val="A6A6A6"/>
      </a:accent4>
      <a:accent5>
        <a:srgbClr val="0E73B9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</TotalTime>
  <Words>1005</Words>
  <Application>Microsoft Office PowerPoint</Application>
  <PresentationFormat>On-screen Show (4:3)</PresentationFormat>
  <Paragraphs>229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Minion Pro</vt:lpstr>
      <vt:lpstr>Söhne</vt:lpstr>
      <vt:lpstr>Wingdings</vt:lpstr>
      <vt:lpstr>Trinity_PPT_Calibri_Option1</vt:lpstr>
      <vt:lpstr>AI Chatbot for Students Assistance</vt:lpstr>
      <vt:lpstr>Introduction</vt:lpstr>
      <vt:lpstr>Problem Statement</vt:lpstr>
      <vt:lpstr>Key Stakeholders</vt:lpstr>
      <vt:lpstr>Key Takeaways from Stakeholder Research</vt:lpstr>
      <vt:lpstr>PowerPoint Presentation</vt:lpstr>
      <vt:lpstr>PowerPoint Presentation</vt:lpstr>
      <vt:lpstr>PowerPoint Presentation</vt:lpstr>
      <vt:lpstr>PowerPoint Presentation</vt:lpstr>
      <vt:lpstr>Google Dialogflow (AI Chatbot)</vt:lpstr>
      <vt:lpstr>Technical Architecture of Dialogflow 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— Calibri Bold 26pt</dc:title>
  <dc:creator>Administrator</dc:creator>
  <cp:lastModifiedBy>shirish senthil</cp:lastModifiedBy>
  <cp:revision>8</cp:revision>
  <cp:lastPrinted>2014-12-16T10:33:11Z</cp:lastPrinted>
  <dcterms:created xsi:type="dcterms:W3CDTF">2015-04-21T16:55:16Z</dcterms:created>
  <dcterms:modified xsi:type="dcterms:W3CDTF">2023-03-02T17:40:45Z</dcterms:modified>
</cp:coreProperties>
</file>